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68" r:id="rId5"/>
    <p:sldId id="288" r:id="rId6"/>
    <p:sldId id="293" r:id="rId7"/>
    <p:sldId id="269" r:id="rId8"/>
    <p:sldId id="294" r:id="rId9"/>
    <p:sldId id="297" r:id="rId10"/>
    <p:sldId id="295" r:id="rId11"/>
    <p:sldId id="296" r:id="rId12"/>
    <p:sldId id="299" r:id="rId13"/>
    <p:sldId id="298" r:id="rId14"/>
    <p:sldId id="301" r:id="rId15"/>
    <p:sldId id="302" r:id="rId16"/>
    <p:sldId id="300" r:id="rId17"/>
    <p:sldId id="291" r:id="rId18"/>
    <p:sldId id="277" r:id="rId19"/>
    <p:sldId id="280" r:id="rId20"/>
    <p:sldId id="282" r:id="rId21"/>
    <p:sldId id="283" r:id="rId22"/>
    <p:sldId id="272" r:id="rId23"/>
    <p:sldId id="292" r:id="rId24"/>
    <p:sldId id="281" r:id="rId25"/>
    <p:sldId id="287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9"/>
    <a:srgbClr val="D3B979"/>
    <a:srgbClr val="D2C121"/>
    <a:srgbClr val="D2B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7E3425-275C-44E9-C9F4-D1DB7C5B3384}" v="138" dt="2022-04-29T03:34:31.705"/>
    <p1510:client id="{1583A4D6-922C-AC8E-94BD-D5EAF7D53E71}" v="22" dt="2022-12-09T05:33:10.852"/>
    <p1510:client id="{171C4B96-CCCE-9D45-BAD4-0E0C1A7E91AD}" v="2" dt="2022-04-26T17:22:23.428"/>
    <p1510:client id="{331D0430-4F9D-2E40-13E3-6D2C6C8BFCE0}" v="458" dt="2022-04-28T01:44:26.415"/>
    <p1510:client id="{3D937C7C-E224-5FED-AF4F-275ADA4305E1}" v="37" dt="2022-04-26T17:26:24.320"/>
    <p1510:client id="{40675356-E340-3977-5A2E-82FAB162EB81}" v="1" dt="2022-09-15T22:11:24.414"/>
    <p1510:client id="{5B69AB7C-7879-1AF4-C0C4-796C8D04BABB}" v="3" dt="2022-04-27T15:55:28.185"/>
    <p1510:client id="{5EE72CDA-6F65-9045-3A23-FFC41818D539}" v="16" dt="2022-04-28T13:46:49.457"/>
    <p1510:client id="{62143EB7-2389-6FE4-7BAB-449FEF0AF42E}" v="13" dt="2022-04-27T16:59:31.695"/>
    <p1510:client id="{6761CB12-8C26-AD79-0C89-E9C1E65FE243}" v="175" dt="2022-04-28T03:42:50.572"/>
    <p1510:client id="{82BEA82D-39F0-2259-3EE4-F659CAAE0FA6}" v="414" dt="2022-04-28T14:20:10.340"/>
    <p1510:client id="{8A036B0F-C5D8-2B89-2402-57D63082B735}" v="1164" dt="2022-04-26T17:41:56.060"/>
    <p1510:client id="{8BFD95EB-C00B-6059-3994-D49E180738C9}" v="523" dt="2022-04-27T15:09:33.336"/>
    <p1510:client id="{94137759-03CA-3482-B8C1-2E515E78C8E6}" v="34" dt="2022-04-26T06:08:09.990"/>
    <p1510:client id="{B9831318-DB78-0E62-50C6-E5B90BF3F31F}" v="6" dt="2022-04-26T17:27:24.883"/>
    <p1510:client id="{BDED81C6-9E7E-FD6E-EDE1-7BB56358A86C}" v="12" dt="2022-04-27T16:58:58.258"/>
    <p1510:client id="{C3981638-77A6-B27B-9CD2-126EEA850BE5}" v="1091" dt="2022-04-28T03:03:09.784"/>
    <p1510:client id="{CAE66AD7-47F5-B543-2CF1-D7B96777B6EC}" v="8" dt="2022-04-26T04:38:40.088"/>
    <p1510:client id="{DA5ED81F-2BB5-45C8-8D57-4AB16BFB1CC7}" vWet="2" dt="2022-04-28T05:16:06.649"/>
    <p1510:client id="{E6FEE0B4-2FDD-AC21-EC26-D228A84D3E6B}" v="39" dt="2022-04-29T02:56:02.632"/>
    <p1510:client id="{F5B0FBB4-80CE-B553-7431-BA1E4A8EEE6F}" v="475" dt="2022-04-28T05:43:15.297"/>
    <p1510:client id="{FE10A1B9-E474-9149-F046-067E0A9F7D46}" v="13" dt="2022-04-28T13:53:41.0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kya Geist-Delgado" userId="S::mgeistde@uccs.edu::0e5af740-ac4f-4bd8-9ea0-27016911bb77" providerId="AD" clId="Web-{62143EB7-2389-6FE4-7BAB-449FEF0AF42E}"/>
    <pc:docChg chg="modSld">
      <pc:chgData name="Makya Geist-Delgado" userId="S::mgeistde@uccs.edu::0e5af740-ac4f-4bd8-9ea0-27016911bb77" providerId="AD" clId="Web-{62143EB7-2389-6FE4-7BAB-449FEF0AF42E}" dt="2022-04-27T16:59:31.554" v="11" actId="20577"/>
      <pc:docMkLst>
        <pc:docMk/>
      </pc:docMkLst>
      <pc:sldChg chg="modSp">
        <pc:chgData name="Makya Geist-Delgado" userId="S::mgeistde@uccs.edu::0e5af740-ac4f-4bd8-9ea0-27016911bb77" providerId="AD" clId="Web-{62143EB7-2389-6FE4-7BAB-449FEF0AF42E}" dt="2022-04-27T16:59:31.554" v="11" actId="20577"/>
        <pc:sldMkLst>
          <pc:docMk/>
          <pc:sldMk cId="2756289099" sldId="279"/>
        </pc:sldMkLst>
        <pc:spChg chg="mod">
          <ac:chgData name="Makya Geist-Delgado" userId="S::mgeistde@uccs.edu::0e5af740-ac4f-4bd8-9ea0-27016911bb77" providerId="AD" clId="Web-{62143EB7-2389-6FE4-7BAB-449FEF0AF42E}" dt="2022-04-27T16:59:31.554" v="11" actId="20577"/>
          <ac:spMkLst>
            <pc:docMk/>
            <pc:sldMk cId="2756289099" sldId="279"/>
            <ac:spMk id="2" creationId="{00000000-0000-0000-0000-000000000000}"/>
          </ac:spMkLst>
        </pc:spChg>
      </pc:sldChg>
    </pc:docChg>
  </pc:docChgLst>
  <pc:docChgLst>
    <pc:chgData name="Makya Geist-Delgado" userId="S::mgeistde@uccs.edu::0e5af740-ac4f-4bd8-9ea0-27016911bb77" providerId="AD" clId="Web-{5EE72CDA-6F65-9045-3A23-FFC41818D539}"/>
    <pc:docChg chg="modSld">
      <pc:chgData name="Makya Geist-Delgado" userId="S::mgeistde@uccs.edu::0e5af740-ac4f-4bd8-9ea0-27016911bb77" providerId="AD" clId="Web-{5EE72CDA-6F65-9045-3A23-FFC41818D539}" dt="2022-04-28T13:46:49.457" v="15" actId="20577"/>
      <pc:docMkLst>
        <pc:docMk/>
      </pc:docMkLst>
      <pc:sldChg chg="modSp">
        <pc:chgData name="Makya Geist-Delgado" userId="S::mgeistde@uccs.edu::0e5af740-ac4f-4bd8-9ea0-27016911bb77" providerId="AD" clId="Web-{5EE72CDA-6F65-9045-3A23-FFC41818D539}" dt="2022-04-28T13:46:49.457" v="15" actId="20577"/>
        <pc:sldMkLst>
          <pc:docMk/>
          <pc:sldMk cId="1449151120" sldId="299"/>
        </pc:sldMkLst>
        <pc:spChg chg="mod">
          <ac:chgData name="Makya Geist-Delgado" userId="S::mgeistde@uccs.edu::0e5af740-ac4f-4bd8-9ea0-27016911bb77" providerId="AD" clId="Web-{5EE72CDA-6F65-9045-3A23-FFC41818D539}" dt="2022-04-28T13:46:49.457" v="15" actId="20577"/>
          <ac:spMkLst>
            <pc:docMk/>
            <pc:sldMk cId="1449151120" sldId="299"/>
            <ac:spMk id="3" creationId="{B3A6E286-CB3A-724D-A7EC-47DB370E53EA}"/>
          </ac:spMkLst>
        </pc:spChg>
      </pc:sldChg>
    </pc:docChg>
  </pc:docChgLst>
  <pc:docChgLst>
    <pc:chgData name="Tristan Lee" userId="S::tlee2@uccs.edu::3567003e-c7d3-4688-a736-624d0514ec35" providerId="AD" clId="Web-{FE10A1B9-E474-9149-F046-067E0A9F7D46}"/>
    <pc:docChg chg="modSld sldOrd">
      <pc:chgData name="Tristan Lee" userId="S::tlee2@uccs.edu::3567003e-c7d3-4688-a736-624d0514ec35" providerId="AD" clId="Web-{FE10A1B9-E474-9149-F046-067E0A9F7D46}" dt="2022-04-28T13:53:37.539" v="11" actId="20577"/>
      <pc:docMkLst>
        <pc:docMk/>
      </pc:docMkLst>
      <pc:sldChg chg="modSp ord">
        <pc:chgData name="Tristan Lee" userId="S::tlee2@uccs.edu::3567003e-c7d3-4688-a736-624d0514ec35" providerId="AD" clId="Web-{FE10A1B9-E474-9149-F046-067E0A9F7D46}" dt="2022-04-28T13:53:37.539" v="11" actId="20577"/>
        <pc:sldMkLst>
          <pc:docMk/>
          <pc:sldMk cId="2667988472" sldId="269"/>
        </pc:sldMkLst>
        <pc:spChg chg="mod">
          <ac:chgData name="Tristan Lee" userId="S::tlee2@uccs.edu::3567003e-c7d3-4688-a736-624d0514ec35" providerId="AD" clId="Web-{FE10A1B9-E474-9149-F046-067E0A9F7D46}" dt="2022-04-28T13:53:37.539" v="11" actId="20577"/>
          <ac:spMkLst>
            <pc:docMk/>
            <pc:sldMk cId="2667988472" sldId="269"/>
            <ac:spMk id="4" creationId="{00000000-0000-0000-0000-000000000000}"/>
          </ac:spMkLst>
        </pc:spChg>
      </pc:sldChg>
      <pc:sldChg chg="ord">
        <pc:chgData name="Tristan Lee" userId="S::tlee2@uccs.edu::3567003e-c7d3-4688-a736-624d0514ec35" providerId="AD" clId="Web-{FE10A1B9-E474-9149-F046-067E0A9F7D46}" dt="2022-04-28T13:42:04.732" v="1"/>
        <pc:sldMkLst>
          <pc:docMk/>
          <pc:sldMk cId="2696104553" sldId="293"/>
        </pc:sldMkLst>
      </pc:sldChg>
      <pc:sldChg chg="ord">
        <pc:chgData name="Tristan Lee" userId="S::tlee2@uccs.edu::3567003e-c7d3-4688-a736-624d0514ec35" providerId="AD" clId="Web-{FE10A1B9-E474-9149-F046-067E0A9F7D46}" dt="2022-04-28T13:41:12.371" v="0"/>
        <pc:sldMkLst>
          <pc:docMk/>
          <pc:sldMk cId="2166150292" sldId="301"/>
        </pc:sldMkLst>
      </pc:sldChg>
    </pc:docChg>
  </pc:docChgLst>
  <pc:docChgLst>
    <pc:chgData name="Makya Geist-Delgado" userId="S::mgeistde@uccs.edu::0e5af740-ac4f-4bd8-9ea0-27016911bb77" providerId="AD" clId="Web-{6761CB12-8C26-AD79-0C89-E9C1E65FE243}"/>
    <pc:docChg chg="addSld modSld sldOrd">
      <pc:chgData name="Makya Geist-Delgado" userId="S::mgeistde@uccs.edu::0e5af740-ac4f-4bd8-9ea0-27016911bb77" providerId="AD" clId="Web-{6761CB12-8C26-AD79-0C89-E9C1E65FE243}" dt="2022-04-28T03:42:50.572" v="144" actId="20577"/>
      <pc:docMkLst>
        <pc:docMk/>
      </pc:docMkLst>
      <pc:sldChg chg="modSp">
        <pc:chgData name="Makya Geist-Delgado" userId="S::mgeistde@uccs.edu::0e5af740-ac4f-4bd8-9ea0-27016911bb77" providerId="AD" clId="Web-{6761CB12-8C26-AD79-0C89-E9C1E65FE243}" dt="2022-04-28T03:39:59.819" v="141"/>
        <pc:sldMkLst>
          <pc:docMk/>
          <pc:sldMk cId="2667988472" sldId="269"/>
        </pc:sldMkLst>
        <pc:graphicFrameChg chg="mod modGraphic">
          <ac:chgData name="Makya Geist-Delgado" userId="S::mgeistde@uccs.edu::0e5af740-ac4f-4bd8-9ea0-27016911bb77" providerId="AD" clId="Web-{6761CB12-8C26-AD79-0C89-E9C1E65FE243}" dt="2022-04-28T03:39:59.819" v="141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modSp">
        <pc:chgData name="Makya Geist-Delgado" userId="S::mgeistde@uccs.edu::0e5af740-ac4f-4bd8-9ea0-27016911bb77" providerId="AD" clId="Web-{6761CB12-8C26-AD79-0C89-E9C1E65FE243}" dt="2022-04-28T03:39:11.693" v="98" actId="20577"/>
        <pc:sldMkLst>
          <pc:docMk/>
          <pc:sldMk cId="1949653032" sldId="280"/>
        </pc:sldMkLst>
        <pc:spChg chg="mod">
          <ac:chgData name="Makya Geist-Delgado" userId="S::mgeistde@uccs.edu::0e5af740-ac4f-4bd8-9ea0-27016911bb77" providerId="AD" clId="Web-{6761CB12-8C26-AD79-0C89-E9C1E65FE243}" dt="2022-04-28T03:39:11.693" v="98" actId="20577"/>
          <ac:spMkLst>
            <pc:docMk/>
            <pc:sldMk cId="1949653032" sldId="280"/>
            <ac:spMk id="3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6761CB12-8C26-AD79-0C89-E9C1E65FE243}" dt="2022-04-28T03:42:50.572" v="144" actId="20577"/>
        <pc:sldMkLst>
          <pc:docMk/>
          <pc:sldMk cId="2939835733" sldId="288"/>
        </pc:sldMkLst>
        <pc:spChg chg="mod">
          <ac:chgData name="Makya Geist-Delgado" userId="S::mgeistde@uccs.edu::0e5af740-ac4f-4bd8-9ea0-27016911bb77" providerId="AD" clId="Web-{6761CB12-8C26-AD79-0C89-E9C1E65FE243}" dt="2022-04-28T03:42:50.572" v="144" actId="20577"/>
          <ac:spMkLst>
            <pc:docMk/>
            <pc:sldMk cId="2939835733" sldId="288"/>
            <ac:spMk id="3" creationId="{E52459E3-8360-EF7E-68F6-3DE7D3391FEE}"/>
          </ac:spMkLst>
        </pc:spChg>
      </pc:sldChg>
      <pc:sldChg chg="modSp">
        <pc:chgData name="Makya Geist-Delgado" userId="S::mgeistde@uccs.edu::0e5af740-ac4f-4bd8-9ea0-27016911bb77" providerId="AD" clId="Web-{6761CB12-8C26-AD79-0C89-E9C1E65FE243}" dt="2022-04-28T03:38:36.192" v="95" actId="1076"/>
        <pc:sldMkLst>
          <pc:docMk/>
          <pc:sldMk cId="3436794153" sldId="291"/>
        </pc:sldMkLst>
        <pc:graphicFrameChg chg="mod">
          <ac:chgData name="Makya Geist-Delgado" userId="S::mgeistde@uccs.edu::0e5af740-ac4f-4bd8-9ea0-27016911bb77" providerId="AD" clId="Web-{6761CB12-8C26-AD79-0C89-E9C1E65FE243}" dt="2022-04-28T03:38:36.192" v="95" actId="1076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  <pc:sldChg chg="addSp modSp">
        <pc:chgData name="Makya Geist-Delgado" userId="S::mgeistde@uccs.edu::0e5af740-ac4f-4bd8-9ea0-27016911bb77" providerId="AD" clId="Web-{6761CB12-8C26-AD79-0C89-E9C1E65FE243}" dt="2022-04-28T03:37:03.253" v="93" actId="1076"/>
        <pc:sldMkLst>
          <pc:docMk/>
          <pc:sldMk cId="2696104553" sldId="293"/>
        </pc:sldMkLst>
        <pc:spChg chg="mod">
          <ac:chgData name="Makya Geist-Delgado" userId="S::mgeistde@uccs.edu::0e5af740-ac4f-4bd8-9ea0-27016911bb77" providerId="AD" clId="Web-{6761CB12-8C26-AD79-0C89-E9C1E65FE243}" dt="2022-04-28T03:35:59.627" v="84" actId="20577"/>
          <ac:spMkLst>
            <pc:docMk/>
            <pc:sldMk cId="2696104553" sldId="293"/>
            <ac:spMk id="5" creationId="{57C57C57-9B80-1B96-3448-F9D2C34DFFF3}"/>
          </ac:spMkLst>
        </pc:spChg>
        <pc:picChg chg="add mod">
          <ac:chgData name="Makya Geist-Delgado" userId="S::mgeistde@uccs.edu::0e5af740-ac4f-4bd8-9ea0-27016911bb77" providerId="AD" clId="Web-{6761CB12-8C26-AD79-0C89-E9C1E65FE243}" dt="2022-04-28T03:37:03.253" v="93" actId="1076"/>
          <ac:picMkLst>
            <pc:docMk/>
            <pc:sldMk cId="2696104553" sldId="293"/>
            <ac:picMk id="6" creationId="{4D96B3C3-A731-D1B7-6979-A7C0CFC1F6A0}"/>
          </ac:picMkLst>
        </pc:picChg>
      </pc:sldChg>
      <pc:sldChg chg="addSp delSp modSp add mod ord replId modClrScheme chgLayout">
        <pc:chgData name="Makya Geist-Delgado" userId="S::mgeistde@uccs.edu::0e5af740-ac4f-4bd8-9ea0-27016911bb77" providerId="AD" clId="Web-{6761CB12-8C26-AD79-0C89-E9C1E65FE243}" dt="2022-04-28T03:37:47.863" v="94"/>
        <pc:sldMkLst>
          <pc:docMk/>
          <pc:sldMk cId="2299188851" sldId="300"/>
        </pc:sldMkLst>
        <pc:spChg chg="mod">
          <ac:chgData name="Makya Geist-Delgado" userId="S::mgeistde@uccs.edu::0e5af740-ac4f-4bd8-9ea0-27016911bb77" providerId="AD" clId="Web-{6761CB12-8C26-AD79-0C89-E9C1E65FE243}" dt="2022-04-28T03:32:09.592" v="74" actId="20577"/>
          <ac:spMkLst>
            <pc:docMk/>
            <pc:sldMk cId="2299188851" sldId="300"/>
            <ac:spMk id="2" creationId="{0C84CE6B-3E92-F57D-9AC1-DD3B4615755A}"/>
          </ac:spMkLst>
        </pc:spChg>
        <pc:spChg chg="mod">
          <ac:chgData name="Makya Geist-Delgado" userId="S::mgeistde@uccs.edu::0e5af740-ac4f-4bd8-9ea0-27016911bb77" providerId="AD" clId="Web-{6761CB12-8C26-AD79-0C89-E9C1E65FE243}" dt="2022-04-28T03:35:35.674" v="79" actId="20577"/>
          <ac:spMkLst>
            <pc:docMk/>
            <pc:sldMk cId="2299188851" sldId="300"/>
            <ac:spMk id="3" creationId="{B3A6E286-CB3A-724D-A7EC-47DB370E53EA}"/>
          </ac:spMkLst>
        </pc:spChg>
        <pc:spChg chg="mod ord">
          <ac:chgData name="Makya Geist-Delgado" userId="S::mgeistde@uccs.edu::0e5af740-ac4f-4bd8-9ea0-27016911bb77" providerId="AD" clId="Web-{6761CB12-8C26-AD79-0C89-E9C1E65FE243}" dt="2022-04-28T03:28:46.026" v="32"/>
          <ac:spMkLst>
            <pc:docMk/>
            <pc:sldMk cId="2299188851" sldId="300"/>
            <ac:spMk id="4" creationId="{ECBE6981-3226-EA6F-907C-13C373A7C69B}"/>
          </ac:spMkLst>
        </pc:spChg>
        <pc:picChg chg="del">
          <ac:chgData name="Makya Geist-Delgado" userId="S::mgeistde@uccs.edu::0e5af740-ac4f-4bd8-9ea0-27016911bb77" providerId="AD" clId="Web-{6761CB12-8C26-AD79-0C89-E9C1E65FE243}" dt="2022-04-28T03:25:11.288" v="4"/>
          <ac:picMkLst>
            <pc:docMk/>
            <pc:sldMk cId="2299188851" sldId="300"/>
            <ac:picMk id="5" creationId="{C30E1E15-E56E-E3C9-69E6-140A49D9C0F1}"/>
          </ac:picMkLst>
        </pc:picChg>
        <pc:picChg chg="add mod ord">
          <ac:chgData name="Makya Geist-Delgado" userId="S::mgeistde@uccs.edu::0e5af740-ac4f-4bd8-9ea0-27016911bb77" providerId="AD" clId="Web-{6761CB12-8C26-AD79-0C89-E9C1E65FE243}" dt="2022-04-28T03:37:47.863" v="94"/>
          <ac:picMkLst>
            <pc:docMk/>
            <pc:sldMk cId="2299188851" sldId="300"/>
            <ac:picMk id="6" creationId="{6B47CC2B-2B14-5D7A-DF49-933407D59F29}"/>
          </ac:picMkLst>
        </pc:picChg>
      </pc:sldChg>
    </pc:docChg>
  </pc:docChgLst>
  <pc:docChgLst>
    <pc:chgData name="Angela Tran" userId="S::atran2@uccs.edu::b87d4938-dc9e-46b5-bb28-75f21d48a3ed" providerId="AD" clId="Web-{C3981638-77A6-B27B-9CD2-126EEA850BE5}"/>
    <pc:docChg chg="addSld delSld modSld">
      <pc:chgData name="Angela Tran" userId="S::atran2@uccs.edu::b87d4938-dc9e-46b5-bb28-75f21d48a3ed" providerId="AD" clId="Web-{C3981638-77A6-B27B-9CD2-126EEA850BE5}" dt="2022-04-28T03:03:08.299" v="653" actId="20577"/>
      <pc:docMkLst>
        <pc:docMk/>
      </pc:docMkLst>
      <pc:sldChg chg="del">
        <pc:chgData name="Angela Tran" userId="S::atran2@uccs.edu::b87d4938-dc9e-46b5-bb28-75f21d48a3ed" providerId="AD" clId="Web-{C3981638-77A6-B27B-9CD2-126EEA850BE5}" dt="2022-04-27T19:19:06.950" v="0"/>
        <pc:sldMkLst>
          <pc:docMk/>
          <pc:sldMk cId="2756289099" sldId="279"/>
        </pc:sldMkLst>
      </pc:sldChg>
      <pc:sldChg chg="addSp modSp">
        <pc:chgData name="Angela Tran" userId="S::atran2@uccs.edu::b87d4938-dc9e-46b5-bb28-75f21d48a3ed" providerId="AD" clId="Web-{C3981638-77A6-B27B-9CD2-126EEA850BE5}" dt="2022-04-27T22:41:53.861" v="3" actId="1076"/>
        <pc:sldMkLst>
          <pc:docMk/>
          <pc:sldMk cId="2939835733" sldId="288"/>
        </pc:sldMkLst>
        <pc:picChg chg="mod">
          <ac:chgData name="Angela Tran" userId="S::atran2@uccs.edu::b87d4938-dc9e-46b5-bb28-75f21d48a3ed" providerId="AD" clId="Web-{C3981638-77A6-B27B-9CD2-126EEA850BE5}" dt="2022-04-27T22:39:27.984" v="1" actId="1076"/>
          <ac:picMkLst>
            <pc:docMk/>
            <pc:sldMk cId="2939835733" sldId="288"/>
            <ac:picMk id="5" creationId="{F4DF9FCA-FC39-BB94-2BE1-68193B73172D}"/>
          </ac:picMkLst>
        </pc:picChg>
        <pc:picChg chg="add mod">
          <ac:chgData name="Angela Tran" userId="S::atran2@uccs.edu::b87d4938-dc9e-46b5-bb28-75f21d48a3ed" providerId="AD" clId="Web-{C3981638-77A6-B27B-9CD2-126EEA850BE5}" dt="2022-04-27T22:41:53.861" v="3" actId="1076"/>
          <ac:picMkLst>
            <pc:docMk/>
            <pc:sldMk cId="2939835733" sldId="288"/>
            <ac:picMk id="6" creationId="{F3221467-4F16-AEA1-A3F4-884DBD48ABBC}"/>
          </ac:picMkLst>
        </pc:picChg>
      </pc:sldChg>
      <pc:sldChg chg="addSp delSp modSp new">
        <pc:chgData name="Angela Tran" userId="S::atran2@uccs.edu::b87d4938-dc9e-46b5-bb28-75f21d48a3ed" providerId="AD" clId="Web-{C3981638-77A6-B27B-9CD2-126EEA850BE5}" dt="2022-04-28T00:01:20.381" v="565" actId="20577"/>
        <pc:sldMkLst>
          <pc:docMk/>
          <pc:sldMk cId="266056393" sldId="294"/>
        </pc:sldMkLst>
        <pc:spChg chg="mod">
          <ac:chgData name="Angela Tran" userId="S::atran2@uccs.edu::b87d4938-dc9e-46b5-bb28-75f21d48a3ed" providerId="AD" clId="Web-{C3981638-77A6-B27B-9CD2-126EEA850BE5}" dt="2022-04-27T23:00:45.509" v="31" actId="20577"/>
          <ac:spMkLst>
            <pc:docMk/>
            <pc:sldMk cId="266056393" sldId="294"/>
            <ac:spMk id="2" creationId="{FB29445C-B76D-066F-33C6-BD1416352EB2}"/>
          </ac:spMkLst>
        </pc:spChg>
        <pc:spChg chg="del">
          <ac:chgData name="Angela Tran" userId="S::atran2@uccs.edu::b87d4938-dc9e-46b5-bb28-75f21d48a3ed" providerId="AD" clId="Web-{C3981638-77A6-B27B-9CD2-126EEA850BE5}" dt="2022-04-27T23:01:12.932" v="32"/>
          <ac:spMkLst>
            <pc:docMk/>
            <pc:sldMk cId="266056393" sldId="294"/>
            <ac:spMk id="3" creationId="{F59B7A60-31C6-52C6-0F8E-C99DF34C18A4}"/>
          </ac:spMkLst>
        </pc:spChg>
        <pc:spChg chg="add mod">
          <ac:chgData name="Angela Tran" userId="S::atran2@uccs.edu::b87d4938-dc9e-46b5-bb28-75f21d48a3ed" providerId="AD" clId="Web-{C3981638-77A6-B27B-9CD2-126EEA850BE5}" dt="2022-04-28T00:01:20.381" v="565" actId="20577"/>
          <ac:spMkLst>
            <pc:docMk/>
            <pc:sldMk cId="266056393" sldId="294"/>
            <ac:spMk id="6" creationId="{409E8276-38A7-0EF0-A53D-EB88FF58FE3E}"/>
          </ac:spMkLst>
        </pc:spChg>
        <pc:spChg chg="add del mod">
          <ac:chgData name="Angela Tran" userId="S::atran2@uccs.edu::b87d4938-dc9e-46b5-bb28-75f21d48a3ed" providerId="AD" clId="Web-{C3981638-77A6-B27B-9CD2-126EEA850BE5}" dt="2022-04-27T23:14:29.914" v="110"/>
          <ac:spMkLst>
            <pc:docMk/>
            <pc:sldMk cId="266056393" sldId="294"/>
            <ac:spMk id="7" creationId="{43D1BBBC-C967-BBA6-35AE-D05FD3B5434A}"/>
          </ac:spMkLst>
        </pc:spChg>
        <pc:spChg chg="add del mod">
          <ac:chgData name="Angela Tran" userId="S::atran2@uccs.edu::b87d4938-dc9e-46b5-bb28-75f21d48a3ed" providerId="AD" clId="Web-{C3981638-77A6-B27B-9CD2-126EEA850BE5}" dt="2022-04-27T23:14:27.101" v="108"/>
          <ac:spMkLst>
            <pc:docMk/>
            <pc:sldMk cId="266056393" sldId="294"/>
            <ac:spMk id="8" creationId="{849D17F1-30B5-E46F-62AD-72B4D8D38E3B}"/>
          </ac:spMkLst>
        </pc:spChg>
        <pc:spChg chg="add del mod">
          <ac:chgData name="Angela Tran" userId="S::atran2@uccs.edu::b87d4938-dc9e-46b5-bb28-75f21d48a3ed" providerId="AD" clId="Web-{C3981638-77A6-B27B-9CD2-126EEA850BE5}" dt="2022-04-27T23:14:23.132" v="106"/>
          <ac:spMkLst>
            <pc:docMk/>
            <pc:sldMk cId="266056393" sldId="294"/>
            <ac:spMk id="9" creationId="{88125532-BB2C-5E59-DF78-0CF93AF2EFBD}"/>
          </ac:spMkLst>
        </pc:spChg>
        <pc:spChg chg="add mod">
          <ac:chgData name="Angela Tran" userId="S::atran2@uccs.edu::b87d4938-dc9e-46b5-bb28-75f21d48a3ed" providerId="AD" clId="Web-{C3981638-77A6-B27B-9CD2-126EEA850BE5}" dt="2022-04-27T23:32:16.775" v="394" actId="20577"/>
          <ac:spMkLst>
            <pc:docMk/>
            <pc:sldMk cId="266056393" sldId="294"/>
            <ac:spMk id="10" creationId="{82ADCFDD-6B34-A377-F5AE-D09277D49F42}"/>
          </ac:spMkLst>
        </pc:spChg>
        <pc:picChg chg="add mod ord">
          <ac:chgData name="Angela Tran" userId="S::atran2@uccs.edu::b87d4938-dc9e-46b5-bb28-75f21d48a3ed" providerId="AD" clId="Web-{C3981638-77A6-B27B-9CD2-126EEA850BE5}" dt="2022-04-27T23:28:02.208" v="341" actId="1076"/>
          <ac:picMkLst>
            <pc:docMk/>
            <pc:sldMk cId="266056393" sldId="294"/>
            <ac:picMk id="5" creationId="{CB4204B2-5351-A78B-EBD0-5CFC4CCF9167}"/>
          </ac:picMkLst>
        </pc:picChg>
      </pc:sldChg>
      <pc:sldChg chg="addSp delSp modSp new">
        <pc:chgData name="Angela Tran" userId="S::atran2@uccs.edu::b87d4938-dc9e-46b5-bb28-75f21d48a3ed" providerId="AD" clId="Web-{C3981638-77A6-B27B-9CD2-126EEA850BE5}" dt="2022-04-28T03:03:08.299" v="653" actId="20577"/>
        <pc:sldMkLst>
          <pc:docMk/>
          <pc:sldMk cId="2678518945" sldId="295"/>
        </pc:sldMkLst>
        <pc:spChg chg="mod">
          <ac:chgData name="Angela Tran" userId="S::atran2@uccs.edu::b87d4938-dc9e-46b5-bb28-75f21d48a3ed" providerId="AD" clId="Web-{C3981638-77A6-B27B-9CD2-126EEA850BE5}" dt="2022-04-27T23:05:55.702" v="62" actId="20577"/>
          <ac:spMkLst>
            <pc:docMk/>
            <pc:sldMk cId="2678518945" sldId="295"/>
            <ac:spMk id="2" creationId="{F9E5179A-8C88-F0DF-61CC-21A013826562}"/>
          </ac:spMkLst>
        </pc:spChg>
        <pc:spChg chg="del">
          <ac:chgData name="Angela Tran" userId="S::atran2@uccs.edu::b87d4938-dc9e-46b5-bb28-75f21d48a3ed" providerId="AD" clId="Web-{C3981638-77A6-B27B-9CD2-126EEA850BE5}" dt="2022-04-27T23:36:36.154" v="395"/>
          <ac:spMkLst>
            <pc:docMk/>
            <pc:sldMk cId="2678518945" sldId="295"/>
            <ac:spMk id="3" creationId="{0926B4B0-6E27-48DD-542C-746A81476E73}"/>
          </ac:spMkLst>
        </pc:spChg>
        <pc:spChg chg="add mod">
          <ac:chgData name="Angela Tran" userId="S::atran2@uccs.edu::b87d4938-dc9e-46b5-bb28-75f21d48a3ed" providerId="AD" clId="Web-{C3981638-77A6-B27B-9CD2-126EEA850BE5}" dt="2022-04-28T03:03:08.299" v="653" actId="20577"/>
          <ac:spMkLst>
            <pc:docMk/>
            <pc:sldMk cId="2678518945" sldId="295"/>
            <ac:spMk id="3" creationId="{EE86D980-5731-DBD5-CBCF-C6D55E98FA51}"/>
          </ac:spMkLst>
        </pc:spChg>
        <pc:spChg chg="add mod">
          <ac:chgData name="Angela Tran" userId="S::atran2@uccs.edu::b87d4938-dc9e-46b5-bb28-75f21d48a3ed" providerId="AD" clId="Web-{C3981638-77A6-B27B-9CD2-126EEA850BE5}" dt="2022-04-28T00:01:29.960" v="581" actId="20577"/>
          <ac:spMkLst>
            <pc:docMk/>
            <pc:sldMk cId="2678518945" sldId="295"/>
            <ac:spMk id="6" creationId="{D12DA39A-EBF8-1B1D-8B1E-B47C13BF696E}"/>
          </ac:spMkLst>
        </pc:spChg>
        <pc:picChg chg="add mod ord">
          <ac:chgData name="Angela Tran" userId="S::atran2@uccs.edu::b87d4938-dc9e-46b5-bb28-75f21d48a3ed" providerId="AD" clId="Web-{C3981638-77A6-B27B-9CD2-126EEA850BE5}" dt="2022-04-27T23:36:42.654" v="397" actId="1076"/>
          <ac:picMkLst>
            <pc:docMk/>
            <pc:sldMk cId="2678518945" sldId="295"/>
            <ac:picMk id="5" creationId="{93670460-E2DA-5FA8-25A0-4B368EFA7637}"/>
          </ac:picMkLst>
        </pc:picChg>
      </pc:sldChg>
      <pc:sldChg chg="addSp delSp modSp new">
        <pc:chgData name="Angela Tran" userId="S::atran2@uccs.edu::b87d4938-dc9e-46b5-bb28-75f21d48a3ed" providerId="AD" clId="Web-{C3981638-77A6-B27B-9CD2-126EEA850BE5}" dt="2022-04-28T03:00:56.703" v="631" actId="1076"/>
        <pc:sldMkLst>
          <pc:docMk/>
          <pc:sldMk cId="3181803521" sldId="296"/>
        </pc:sldMkLst>
        <pc:spChg chg="mod">
          <ac:chgData name="Angela Tran" userId="S::atran2@uccs.edu::b87d4938-dc9e-46b5-bb28-75f21d48a3ed" providerId="AD" clId="Web-{C3981638-77A6-B27B-9CD2-126EEA850BE5}" dt="2022-04-27T23:06:17.030" v="97" actId="20577"/>
          <ac:spMkLst>
            <pc:docMk/>
            <pc:sldMk cId="3181803521" sldId="296"/>
            <ac:spMk id="2" creationId="{283D398B-CB34-8B68-0792-B1753E9FB88D}"/>
          </ac:spMkLst>
        </pc:spChg>
        <pc:spChg chg="del">
          <ac:chgData name="Angela Tran" userId="S::atran2@uccs.edu::b87d4938-dc9e-46b5-bb28-75f21d48a3ed" providerId="AD" clId="Web-{C3981638-77A6-B27B-9CD2-126EEA850BE5}" dt="2022-04-27T23:58:58.098" v="545"/>
          <ac:spMkLst>
            <pc:docMk/>
            <pc:sldMk cId="3181803521" sldId="296"/>
            <ac:spMk id="3" creationId="{413483D5-2A5A-DDB9-DF46-ECA9848A396E}"/>
          </ac:spMkLst>
        </pc:spChg>
        <pc:spChg chg="add mod">
          <ac:chgData name="Angela Tran" userId="S::atran2@uccs.edu::b87d4938-dc9e-46b5-bb28-75f21d48a3ed" providerId="AD" clId="Web-{C3981638-77A6-B27B-9CD2-126EEA850BE5}" dt="2022-04-28T03:00:56.703" v="631" actId="1076"/>
          <ac:spMkLst>
            <pc:docMk/>
            <pc:sldMk cId="3181803521" sldId="296"/>
            <ac:spMk id="6" creationId="{20AF159E-C284-8C03-1852-974279C54C8A}"/>
          </ac:spMkLst>
        </pc:spChg>
        <pc:picChg chg="add mod ord">
          <ac:chgData name="Angela Tran" userId="S::atran2@uccs.edu::b87d4938-dc9e-46b5-bb28-75f21d48a3ed" providerId="AD" clId="Web-{C3981638-77A6-B27B-9CD2-126EEA850BE5}" dt="2022-04-27T23:59:50.130" v="557" actId="1076"/>
          <ac:picMkLst>
            <pc:docMk/>
            <pc:sldMk cId="3181803521" sldId="296"/>
            <ac:picMk id="5" creationId="{B2EB0655-3908-9A7D-89C1-54C6DA06EA55}"/>
          </ac:picMkLst>
        </pc:picChg>
      </pc:sldChg>
      <pc:sldChg chg="addSp delSp modSp new">
        <pc:chgData name="Angela Tran" userId="S::atran2@uccs.edu::b87d4938-dc9e-46b5-bb28-75f21d48a3ed" providerId="AD" clId="Web-{C3981638-77A6-B27B-9CD2-126EEA850BE5}" dt="2022-04-27T23:29:11.444" v="375" actId="1076"/>
        <pc:sldMkLst>
          <pc:docMk/>
          <pc:sldMk cId="591831280" sldId="297"/>
        </pc:sldMkLst>
        <pc:spChg chg="mod">
          <ac:chgData name="Angela Tran" userId="S::atran2@uccs.edu::b87d4938-dc9e-46b5-bb28-75f21d48a3ed" providerId="AD" clId="Web-{C3981638-77A6-B27B-9CD2-126EEA850BE5}" dt="2022-04-27T23:28:37.818" v="370" actId="20577"/>
          <ac:spMkLst>
            <pc:docMk/>
            <pc:sldMk cId="591831280" sldId="297"/>
            <ac:spMk id="2" creationId="{CA8C5034-69E7-7697-845B-6F16375E69F6}"/>
          </ac:spMkLst>
        </pc:spChg>
        <pc:spChg chg="del mod">
          <ac:chgData name="Angela Tran" userId="S::atran2@uccs.edu::b87d4938-dc9e-46b5-bb28-75f21d48a3ed" providerId="AD" clId="Web-{C3981638-77A6-B27B-9CD2-126EEA850BE5}" dt="2022-04-27T23:28:42.177" v="372"/>
          <ac:spMkLst>
            <pc:docMk/>
            <pc:sldMk cId="591831280" sldId="297"/>
            <ac:spMk id="3" creationId="{60606E5B-F6A8-95AE-79C9-95FC5280F322}"/>
          </ac:spMkLst>
        </pc:spChg>
        <pc:picChg chg="add mod">
          <ac:chgData name="Angela Tran" userId="S::atran2@uccs.edu::b87d4938-dc9e-46b5-bb28-75f21d48a3ed" providerId="AD" clId="Web-{C3981638-77A6-B27B-9CD2-126EEA850BE5}" dt="2022-04-27T23:29:11.444" v="375" actId="1076"/>
          <ac:picMkLst>
            <pc:docMk/>
            <pc:sldMk cId="591831280" sldId="297"/>
            <ac:picMk id="5" creationId="{5F65656D-F523-ACD3-7449-BBFCE6962628}"/>
          </ac:picMkLst>
        </pc:picChg>
      </pc:sldChg>
    </pc:docChg>
  </pc:docChgLst>
  <pc:docChgLst>
    <pc:chgData name="Tristan Lee" userId="S::tlee2@uccs.edu::3567003e-c7d3-4688-a736-624d0514ec35" providerId="AD" clId="Web-{94137759-03CA-3482-B8C1-2E515E78C8E6}"/>
    <pc:docChg chg="addSld modSld">
      <pc:chgData name="Tristan Lee" userId="S::tlee2@uccs.edu::3567003e-c7d3-4688-a736-624d0514ec35" providerId="AD" clId="Web-{94137759-03CA-3482-B8C1-2E515E78C8E6}" dt="2022-04-26T06:08:09.990" v="33" actId="20577"/>
      <pc:docMkLst>
        <pc:docMk/>
      </pc:docMkLst>
      <pc:sldChg chg="addSp delSp modSp new">
        <pc:chgData name="Tristan Lee" userId="S::tlee2@uccs.edu::3567003e-c7d3-4688-a736-624d0514ec35" providerId="AD" clId="Web-{94137759-03CA-3482-B8C1-2E515E78C8E6}" dt="2022-04-26T06:08:09.990" v="33" actId="20577"/>
        <pc:sldMkLst>
          <pc:docMk/>
          <pc:sldMk cId="3436794153" sldId="291"/>
        </pc:sldMkLst>
        <pc:spChg chg="mod">
          <ac:chgData name="Tristan Lee" userId="S::tlee2@uccs.edu::3567003e-c7d3-4688-a736-624d0514ec35" providerId="AD" clId="Web-{94137759-03CA-3482-B8C1-2E515E78C8E6}" dt="2022-04-26T06:08:09.990" v="33" actId="20577"/>
          <ac:spMkLst>
            <pc:docMk/>
            <pc:sldMk cId="3436794153" sldId="291"/>
            <ac:spMk id="2" creationId="{F1023B50-E43A-9A52-0F42-31AD511C73FA}"/>
          </ac:spMkLst>
        </pc:spChg>
        <pc:spChg chg="del">
          <ac:chgData name="Tristan Lee" userId="S::tlee2@uccs.edu::3567003e-c7d3-4688-a736-624d0514ec35" providerId="AD" clId="Web-{94137759-03CA-3482-B8C1-2E515E78C8E6}" dt="2022-04-26T06:05:45.518" v="9"/>
          <ac:spMkLst>
            <pc:docMk/>
            <pc:sldMk cId="3436794153" sldId="291"/>
            <ac:spMk id="3" creationId="{4C87B5E8-22C2-AAD3-4895-9BF5A2B08C31}"/>
          </ac:spMkLst>
        </pc:spChg>
        <pc:graphicFrameChg chg="add mod ord modGraphic">
          <ac:chgData name="Tristan Lee" userId="S::tlee2@uccs.edu::3567003e-c7d3-4688-a736-624d0514ec35" providerId="AD" clId="Web-{94137759-03CA-3482-B8C1-2E515E78C8E6}" dt="2022-04-26T06:06:05.362" v="30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</pc:docChg>
  </pc:docChgLst>
  <pc:docChgLst>
    <pc:chgData name="Makya Geist-Delgado" userId="S::mgeistde@uccs.edu::0e5af740-ac4f-4bd8-9ea0-27016911bb77" providerId="AD" clId="Web-{1CD21740-880D-E09D-002C-61923CFC70D9}"/>
    <pc:docChg chg="modSld">
      <pc:chgData name="Makya Geist-Delgado" userId="S::mgeistde@uccs.edu::0e5af740-ac4f-4bd8-9ea0-27016911bb77" providerId="AD" clId="Web-{1CD21740-880D-E09D-002C-61923CFC70D9}" dt="2022-04-25T16:41:17.717" v="313" actId="20577"/>
      <pc:docMkLst>
        <pc:docMk/>
      </pc:docMkLst>
      <pc:sldChg chg="addSp delSp modSp">
        <pc:chgData name="Makya Geist-Delgado" userId="S::mgeistde@uccs.edu::0e5af740-ac4f-4bd8-9ea0-27016911bb77" providerId="AD" clId="Web-{1CD21740-880D-E09D-002C-61923CFC70D9}" dt="2022-04-25T16:21:53.720" v="4" actId="1076"/>
        <pc:sldMkLst>
          <pc:docMk/>
          <pc:sldMk cId="2891404798" sldId="277"/>
        </pc:sldMkLst>
        <pc:picChg chg="add mod">
          <ac:chgData name="Makya Geist-Delgado" userId="S::mgeistde@uccs.edu::0e5af740-ac4f-4bd8-9ea0-27016911bb77" providerId="AD" clId="Web-{1CD21740-880D-E09D-002C-61923CFC70D9}" dt="2022-04-25T16:21:53.720" v="4" actId="1076"/>
          <ac:picMkLst>
            <pc:docMk/>
            <pc:sldMk cId="2891404798" sldId="277"/>
            <ac:picMk id="2" creationId="{E7154272-24F4-60DA-F38F-41DECDF8442A}"/>
          </ac:picMkLst>
        </pc:picChg>
        <pc:picChg chg="del">
          <ac:chgData name="Makya Geist-Delgado" userId="S::mgeistde@uccs.edu::0e5af740-ac4f-4bd8-9ea0-27016911bb77" providerId="AD" clId="Web-{1CD21740-880D-E09D-002C-61923CFC70D9}" dt="2022-04-25T16:20:06.656" v="0"/>
          <ac:picMkLst>
            <pc:docMk/>
            <pc:sldMk cId="2891404798" sldId="277"/>
            <ac:picMk id="6" creationId="{BB4D3077-75DD-746A-BF7B-699ED4F33209}"/>
          </ac:picMkLst>
        </pc:picChg>
      </pc:sldChg>
      <pc:sldChg chg="addSp delSp modSp">
        <pc:chgData name="Makya Geist-Delgado" userId="S::mgeistde@uccs.edu::0e5af740-ac4f-4bd8-9ea0-27016911bb77" providerId="AD" clId="Web-{1CD21740-880D-E09D-002C-61923CFC70D9}" dt="2022-04-25T16:36:53.058" v="275" actId="20577"/>
        <pc:sldMkLst>
          <pc:docMk/>
          <pc:sldMk cId="2756289099" sldId="279"/>
        </pc:sldMkLst>
        <pc:spChg chg="mod">
          <ac:chgData name="Makya Geist-Delgado" userId="S::mgeistde@uccs.edu::0e5af740-ac4f-4bd8-9ea0-27016911bb77" providerId="AD" clId="Web-{1CD21740-880D-E09D-002C-61923CFC70D9}" dt="2022-04-25T16:36:53.058" v="275" actId="20577"/>
          <ac:spMkLst>
            <pc:docMk/>
            <pc:sldMk cId="2756289099" sldId="279"/>
            <ac:spMk id="2" creationId="{00000000-0000-0000-0000-000000000000}"/>
          </ac:spMkLst>
        </pc:spChg>
        <pc:picChg chg="add del mod">
          <ac:chgData name="Makya Geist-Delgado" userId="S::mgeistde@uccs.edu::0e5af740-ac4f-4bd8-9ea0-27016911bb77" providerId="AD" clId="Web-{1CD21740-880D-E09D-002C-61923CFC70D9}" dt="2022-04-25T16:30:36.085" v="119"/>
          <ac:picMkLst>
            <pc:docMk/>
            <pc:sldMk cId="2756289099" sldId="279"/>
            <ac:picMk id="4" creationId="{473E3EBF-F741-C230-10AF-0F2DF3109552}"/>
          </ac:picMkLst>
        </pc:picChg>
      </pc:sldChg>
      <pc:sldChg chg="modSp">
        <pc:chgData name="Makya Geist-Delgado" userId="S::mgeistde@uccs.edu::0e5af740-ac4f-4bd8-9ea0-27016911bb77" providerId="AD" clId="Web-{1CD21740-880D-E09D-002C-61923CFC70D9}" dt="2022-04-25T16:40:52.482" v="310" actId="20577"/>
        <pc:sldMkLst>
          <pc:docMk/>
          <pc:sldMk cId="447698906" sldId="281"/>
        </pc:sldMkLst>
        <pc:spChg chg="mod">
          <ac:chgData name="Makya Geist-Delgado" userId="S::mgeistde@uccs.edu::0e5af740-ac4f-4bd8-9ea0-27016911bb77" providerId="AD" clId="Web-{1CD21740-880D-E09D-002C-61923CFC70D9}" dt="2022-04-25T16:40:52.482" v="310" actId="20577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1CD21740-880D-E09D-002C-61923CFC70D9}" dt="2022-04-25T16:37:03.526" v="276" actId="20577"/>
        <pc:sldMkLst>
          <pc:docMk/>
          <pc:sldMk cId="2459370818" sldId="283"/>
        </pc:sldMkLst>
        <pc:spChg chg="mod">
          <ac:chgData name="Makya Geist-Delgado" userId="S::mgeistde@uccs.edu::0e5af740-ac4f-4bd8-9ea0-27016911bb77" providerId="AD" clId="Web-{1CD21740-880D-E09D-002C-61923CFC70D9}" dt="2022-04-25T16:37:03.526" v="276" actId="20577"/>
          <ac:spMkLst>
            <pc:docMk/>
            <pc:sldMk cId="2459370818" sldId="283"/>
            <ac:spMk id="5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1CD21740-880D-E09D-002C-61923CFC70D9}" dt="2022-04-25T16:41:17.717" v="313" actId="20577"/>
        <pc:sldMkLst>
          <pc:docMk/>
          <pc:sldMk cId="413851319" sldId="287"/>
        </pc:sldMkLst>
        <pc:spChg chg="mod">
          <ac:chgData name="Makya Geist-Delgado" userId="S::mgeistde@uccs.edu::0e5af740-ac4f-4bd8-9ea0-27016911bb77" providerId="AD" clId="Web-{1CD21740-880D-E09D-002C-61923CFC70D9}" dt="2022-04-25T16:41:17.717" v="313" actId="20577"/>
          <ac:spMkLst>
            <pc:docMk/>
            <pc:sldMk cId="413851319" sldId="287"/>
            <ac:spMk id="3" creationId="{DBA6E101-A6DA-F44B-B474-806FBE35177D}"/>
          </ac:spMkLst>
        </pc:spChg>
      </pc:sldChg>
      <pc:sldChg chg="modSp">
        <pc:chgData name="Makya Geist-Delgado" userId="S::mgeistde@uccs.edu::0e5af740-ac4f-4bd8-9ea0-27016911bb77" providerId="AD" clId="Web-{1CD21740-880D-E09D-002C-61923CFC70D9}" dt="2022-04-25T16:30:40.679" v="122" actId="20577"/>
        <pc:sldMkLst>
          <pc:docMk/>
          <pc:sldMk cId="2939835733" sldId="288"/>
        </pc:sldMkLst>
        <pc:spChg chg="mod">
          <ac:chgData name="Makya Geist-Delgado" userId="S::mgeistde@uccs.edu::0e5af740-ac4f-4bd8-9ea0-27016911bb77" providerId="AD" clId="Web-{1CD21740-880D-E09D-002C-61923CFC70D9}" dt="2022-04-25T16:30:40.679" v="122" actId="20577"/>
          <ac:spMkLst>
            <pc:docMk/>
            <pc:sldMk cId="2939835733" sldId="288"/>
            <ac:spMk id="3" creationId="{E52459E3-8360-EF7E-68F6-3DE7D3391FEE}"/>
          </ac:spMkLst>
        </pc:spChg>
      </pc:sldChg>
    </pc:docChg>
  </pc:docChgLst>
  <pc:docChgLst>
    <pc:chgData name="Angela Tran" userId="S::atran2@uccs.edu::b87d4938-dc9e-46b5-bb28-75f21d48a3ed" providerId="AD" clId="Web-{1FBD49EC-6F87-F1AD-288F-28D923328769}"/>
    <pc:docChg chg="addSld delSld modSld">
      <pc:chgData name="Angela Tran" userId="S::atran2@uccs.edu::b87d4938-dc9e-46b5-bb28-75f21d48a3ed" providerId="AD" clId="Web-{1FBD49EC-6F87-F1AD-288F-28D923328769}" dt="2022-04-25T02:02:25.774" v="2433" actId="20577"/>
      <pc:docMkLst>
        <pc:docMk/>
      </pc:docMkLst>
      <pc:sldChg chg="modSp">
        <pc:chgData name="Angela Tran" userId="S::atran2@uccs.edu::b87d4938-dc9e-46b5-bb28-75f21d48a3ed" providerId="AD" clId="Web-{1FBD49EC-6F87-F1AD-288F-28D923328769}" dt="2022-04-25T00:10:07.091" v="72" actId="20577"/>
        <pc:sldMkLst>
          <pc:docMk/>
          <pc:sldMk cId="0" sldId="268"/>
        </pc:sldMkLst>
        <pc:spChg chg="mod">
          <ac:chgData name="Angela Tran" userId="S::atran2@uccs.edu::b87d4938-dc9e-46b5-bb28-75f21d48a3ed" providerId="AD" clId="Web-{1FBD49EC-6F87-F1AD-288F-28D923328769}" dt="2022-04-25T00:10:07.091" v="72" actId="20577"/>
          <ac:spMkLst>
            <pc:docMk/>
            <pc:sldMk cId="0" sldId="268"/>
            <ac:spMk id="9" creationId="{00000000-0000-0000-0000-000000000000}"/>
          </ac:spMkLst>
        </pc:spChg>
      </pc:sldChg>
      <pc:sldChg chg="addSp delSp modSp">
        <pc:chgData name="Angela Tran" userId="S::atran2@uccs.edu::b87d4938-dc9e-46b5-bb28-75f21d48a3ed" providerId="AD" clId="Web-{1FBD49EC-6F87-F1AD-288F-28D923328769}" dt="2022-04-25T01:26:09.126" v="906" actId="1076"/>
        <pc:sldMkLst>
          <pc:docMk/>
          <pc:sldMk cId="2667988472" sldId="269"/>
        </pc:sldMkLst>
        <pc:spChg chg="mod">
          <ac:chgData name="Angela Tran" userId="S::atran2@uccs.edu::b87d4938-dc9e-46b5-bb28-75f21d48a3ed" providerId="AD" clId="Web-{1FBD49EC-6F87-F1AD-288F-28D923328769}" dt="2022-04-25T00:46:18.957" v="756" actId="1076"/>
          <ac:spMkLst>
            <pc:docMk/>
            <pc:sldMk cId="2667988472" sldId="269"/>
            <ac:spMk id="4" creationId="{00000000-0000-0000-0000-000000000000}"/>
          </ac:spMkLst>
        </pc:spChg>
        <pc:spChg chg="del mod">
          <ac:chgData name="Angela Tran" userId="S::atran2@uccs.edu::b87d4938-dc9e-46b5-bb28-75f21d48a3ed" providerId="AD" clId="Web-{1FBD49EC-6F87-F1AD-288F-28D923328769}" dt="2022-04-25T00:36:36.956" v="146"/>
          <ac:spMkLst>
            <pc:docMk/>
            <pc:sldMk cId="2667988472" sldId="269"/>
            <ac:spMk id="5" creationId="{00000000-0000-0000-0000-000000000000}"/>
          </ac:spMkLst>
        </pc:spChg>
        <pc:graphicFrameChg chg="add mod modGraphic">
          <ac:chgData name="Angela Tran" userId="S::atran2@uccs.edu::b87d4938-dc9e-46b5-bb28-75f21d48a3ed" providerId="AD" clId="Web-{1FBD49EC-6F87-F1AD-288F-28D923328769}" dt="2022-04-25T01:26:09.126" v="906" actId="1076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del">
        <pc:chgData name="Angela Tran" userId="S::atran2@uccs.edu::b87d4938-dc9e-46b5-bb28-75f21d48a3ed" providerId="AD" clId="Web-{1FBD49EC-6F87-F1AD-288F-28D923328769}" dt="2022-04-25T00:07:26.074" v="23"/>
        <pc:sldMkLst>
          <pc:docMk/>
          <pc:sldMk cId="2629073192" sldId="275"/>
        </pc:sldMkLst>
      </pc:sldChg>
      <pc:sldChg chg="modSp">
        <pc:chgData name="Angela Tran" userId="S::atran2@uccs.edu::b87d4938-dc9e-46b5-bb28-75f21d48a3ed" providerId="AD" clId="Web-{1FBD49EC-6F87-F1AD-288F-28D923328769}" dt="2022-04-25T01:48:49.984" v="2301" actId="1076"/>
        <pc:sldMkLst>
          <pc:docMk/>
          <pc:sldMk cId="2891404798" sldId="277"/>
        </pc:sldMkLst>
        <pc:picChg chg="mod">
          <ac:chgData name="Angela Tran" userId="S::atran2@uccs.edu::b87d4938-dc9e-46b5-bb28-75f21d48a3ed" providerId="AD" clId="Web-{1FBD49EC-6F87-F1AD-288F-28D923328769}" dt="2022-04-25T00:31:19.810" v="73" actId="1076"/>
          <ac:picMkLst>
            <pc:docMk/>
            <pc:sldMk cId="2891404798" sldId="277"/>
            <ac:picMk id="2" creationId="{00000000-0000-0000-0000-000000000000}"/>
          </ac:picMkLst>
        </pc:picChg>
        <pc:picChg chg="mod">
          <ac:chgData name="Angela Tran" userId="S::atran2@uccs.edu::b87d4938-dc9e-46b5-bb28-75f21d48a3ed" providerId="AD" clId="Web-{1FBD49EC-6F87-F1AD-288F-28D923328769}" dt="2022-04-25T01:48:49.984" v="2301" actId="1076"/>
          <ac:picMkLst>
            <pc:docMk/>
            <pc:sldMk cId="2891404798" sldId="277"/>
            <ac:picMk id="6" creationId="{BB4D3077-75DD-746A-BF7B-699ED4F33209}"/>
          </ac:picMkLst>
        </pc:picChg>
      </pc:sldChg>
      <pc:sldChg chg="modSp">
        <pc:chgData name="Angela Tran" userId="S::atran2@uccs.edu::b87d4938-dc9e-46b5-bb28-75f21d48a3ed" providerId="AD" clId="Web-{1FBD49EC-6F87-F1AD-288F-28D923328769}" dt="2022-04-25T01:59:43.084" v="2385" actId="20577"/>
        <pc:sldMkLst>
          <pc:docMk/>
          <pc:sldMk cId="1949653032" sldId="280"/>
        </pc:sldMkLst>
        <pc:spChg chg="mod">
          <ac:chgData name="Angela Tran" userId="S::atran2@uccs.edu::b87d4938-dc9e-46b5-bb28-75f21d48a3ed" providerId="AD" clId="Web-{1FBD49EC-6F87-F1AD-288F-28D923328769}" dt="2022-04-25T01:32:21.458" v="1159" actId="20577"/>
          <ac:spMkLst>
            <pc:docMk/>
            <pc:sldMk cId="1949653032" sldId="280"/>
            <ac:spMk id="2" creationId="{00000000-0000-0000-0000-000000000000}"/>
          </ac:spMkLst>
        </pc:spChg>
        <pc:spChg chg="mod">
          <ac:chgData name="Angela Tran" userId="S::atran2@uccs.edu::b87d4938-dc9e-46b5-bb28-75f21d48a3ed" providerId="AD" clId="Web-{1FBD49EC-6F87-F1AD-288F-28D923328769}" dt="2022-04-25T01:59:43.084" v="2385" actId="20577"/>
          <ac:spMkLst>
            <pc:docMk/>
            <pc:sldMk cId="1949653032" sldId="280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1FBD49EC-6F87-F1AD-288F-28D923328769}" dt="2022-04-25T02:01:41.586" v="2423" actId="14100"/>
        <pc:sldMkLst>
          <pc:docMk/>
          <pc:sldMk cId="447698906" sldId="281"/>
        </pc:sldMkLst>
        <pc:spChg chg="mod">
          <ac:chgData name="Angela Tran" userId="S::atran2@uccs.edu::b87d4938-dc9e-46b5-bb28-75f21d48a3ed" providerId="AD" clId="Web-{1FBD49EC-6F87-F1AD-288F-28D923328769}" dt="2022-04-25T02:01:41.586" v="2423" actId="14100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1FBD49EC-6F87-F1AD-288F-28D923328769}" dt="2022-04-25T01:42:42.511" v="2053" actId="20577"/>
        <pc:sldMkLst>
          <pc:docMk/>
          <pc:sldMk cId="3288453390" sldId="282"/>
        </pc:sldMkLst>
        <pc:spChg chg="mod">
          <ac:chgData name="Angela Tran" userId="S::atran2@uccs.edu::b87d4938-dc9e-46b5-bb28-75f21d48a3ed" providerId="AD" clId="Web-{1FBD49EC-6F87-F1AD-288F-28D923328769}" dt="2022-04-25T01:42:42.511" v="2053" actId="20577"/>
          <ac:spMkLst>
            <pc:docMk/>
            <pc:sldMk cId="3288453390" sldId="282"/>
            <ac:spMk id="5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1FBD49EC-6F87-F1AD-288F-28D923328769}" dt="2022-04-25T01:44:07.575" v="2224" actId="20577"/>
        <pc:sldMkLst>
          <pc:docMk/>
          <pc:sldMk cId="2459370818" sldId="283"/>
        </pc:sldMkLst>
        <pc:spChg chg="mod">
          <ac:chgData name="Angela Tran" userId="S::atran2@uccs.edu::b87d4938-dc9e-46b5-bb28-75f21d48a3ed" providerId="AD" clId="Web-{1FBD49EC-6F87-F1AD-288F-28D923328769}" dt="2022-04-25T01:44:07.575" v="2224" actId="20577"/>
          <ac:spMkLst>
            <pc:docMk/>
            <pc:sldMk cId="2459370818" sldId="283"/>
            <ac:spMk id="5" creationId="{00000000-0000-0000-0000-000000000000}"/>
          </ac:spMkLst>
        </pc:spChg>
      </pc:sldChg>
      <pc:sldChg chg="del">
        <pc:chgData name="Angela Tran" userId="S::atran2@uccs.edu::b87d4938-dc9e-46b5-bb28-75f21d48a3ed" providerId="AD" clId="Web-{1FBD49EC-6F87-F1AD-288F-28D923328769}" dt="2022-04-25T00:32:43.171" v="75"/>
        <pc:sldMkLst>
          <pc:docMk/>
          <pc:sldMk cId="679859145" sldId="285"/>
        </pc:sldMkLst>
      </pc:sldChg>
      <pc:sldChg chg="modSp new">
        <pc:chgData name="Angela Tran" userId="S::atran2@uccs.edu::b87d4938-dc9e-46b5-bb28-75f21d48a3ed" providerId="AD" clId="Web-{1FBD49EC-6F87-F1AD-288F-28D923328769}" dt="2022-04-25T02:02:25.774" v="2433" actId="20577"/>
        <pc:sldMkLst>
          <pc:docMk/>
          <pc:sldMk cId="2939835733" sldId="288"/>
        </pc:sldMkLst>
        <pc:spChg chg="mod">
          <ac:chgData name="Angela Tran" userId="S::atran2@uccs.edu::b87d4938-dc9e-46b5-bb28-75f21d48a3ed" providerId="AD" clId="Web-{1FBD49EC-6F87-F1AD-288F-28D923328769}" dt="2022-04-25T00:07:12.589" v="17" actId="20577"/>
          <ac:spMkLst>
            <pc:docMk/>
            <pc:sldMk cId="2939835733" sldId="288"/>
            <ac:spMk id="2" creationId="{7A89EBB8-DB2F-5098-0CC4-9EEB8A659A5F}"/>
          </ac:spMkLst>
        </pc:spChg>
        <pc:spChg chg="mod">
          <ac:chgData name="Angela Tran" userId="S::atran2@uccs.edu::b87d4938-dc9e-46b5-bb28-75f21d48a3ed" providerId="AD" clId="Web-{1FBD49EC-6F87-F1AD-288F-28D923328769}" dt="2022-04-25T02:02:25.774" v="2433" actId="20577"/>
          <ac:spMkLst>
            <pc:docMk/>
            <pc:sldMk cId="2939835733" sldId="288"/>
            <ac:spMk id="3" creationId="{E52459E3-8360-EF7E-68F6-3DE7D3391FEE}"/>
          </ac:spMkLst>
        </pc:spChg>
      </pc:sldChg>
      <pc:sldChg chg="modSp new">
        <pc:chgData name="Angela Tran" userId="S::atran2@uccs.edu::b87d4938-dc9e-46b5-bb28-75f21d48a3ed" providerId="AD" clId="Web-{1FBD49EC-6F87-F1AD-288F-28D923328769}" dt="2022-04-25T01:46:14.310" v="2296" actId="20577"/>
        <pc:sldMkLst>
          <pc:docMk/>
          <pc:sldMk cId="3568304463" sldId="289"/>
        </pc:sldMkLst>
        <pc:spChg chg="mod">
          <ac:chgData name="Angela Tran" userId="S::atran2@uccs.edu::b87d4938-dc9e-46b5-bb28-75f21d48a3ed" providerId="AD" clId="Web-{1FBD49EC-6F87-F1AD-288F-28D923328769}" dt="2022-04-25T00:32:50.140" v="90" actId="20577"/>
          <ac:spMkLst>
            <pc:docMk/>
            <pc:sldMk cId="3568304463" sldId="289"/>
            <ac:spMk id="2" creationId="{057AC0B9-E1FC-0C7B-A448-FB9299B15FD1}"/>
          </ac:spMkLst>
        </pc:spChg>
        <pc:spChg chg="mod">
          <ac:chgData name="Angela Tran" userId="S::atran2@uccs.edu::b87d4938-dc9e-46b5-bb28-75f21d48a3ed" providerId="AD" clId="Web-{1FBD49EC-6F87-F1AD-288F-28D923328769}" dt="2022-04-25T01:46:14.310" v="2296" actId="20577"/>
          <ac:spMkLst>
            <pc:docMk/>
            <pc:sldMk cId="3568304463" sldId="289"/>
            <ac:spMk id="3" creationId="{996F40EC-783C-564C-44A2-8553FA4D2C52}"/>
          </ac:spMkLst>
        </pc:spChg>
      </pc:sldChg>
      <pc:sldChg chg="modSp new">
        <pc:chgData name="Angela Tran" userId="S::atran2@uccs.edu::b87d4938-dc9e-46b5-bb28-75f21d48a3ed" providerId="AD" clId="Web-{1FBD49EC-6F87-F1AD-288F-28D923328769}" dt="2022-04-25T01:46:39.561" v="2299" actId="20577"/>
        <pc:sldMkLst>
          <pc:docMk/>
          <pc:sldMk cId="2392766586" sldId="290"/>
        </pc:sldMkLst>
        <pc:spChg chg="mod">
          <ac:chgData name="Angela Tran" userId="S::atran2@uccs.edu::b87d4938-dc9e-46b5-bb28-75f21d48a3ed" providerId="AD" clId="Web-{1FBD49EC-6F87-F1AD-288F-28D923328769}" dt="2022-04-25T01:36:27.445" v="1476" actId="20577"/>
          <ac:spMkLst>
            <pc:docMk/>
            <pc:sldMk cId="2392766586" sldId="290"/>
            <ac:spMk id="2" creationId="{33285BC8-32A8-7689-A386-D95D01DA5FD3}"/>
          </ac:spMkLst>
        </pc:spChg>
        <pc:spChg chg="mod">
          <ac:chgData name="Angela Tran" userId="S::atran2@uccs.edu::b87d4938-dc9e-46b5-bb28-75f21d48a3ed" providerId="AD" clId="Web-{1FBD49EC-6F87-F1AD-288F-28D923328769}" dt="2022-04-25T01:46:39.561" v="2299" actId="20577"/>
          <ac:spMkLst>
            <pc:docMk/>
            <pc:sldMk cId="2392766586" sldId="290"/>
            <ac:spMk id="3" creationId="{3F3B3384-7A5E-42C1-CD7D-3E57CF538A6B}"/>
          </ac:spMkLst>
        </pc:spChg>
      </pc:sldChg>
    </pc:docChg>
  </pc:docChgLst>
  <pc:docChgLst>
    <pc:chgData name="Makya Geist-Delgado" userId="S::mgeistde@uccs.edu::0e5af740-ac4f-4bd8-9ea0-27016911bb77" providerId="AD" clId="Web-{E6FEE0B4-2FDD-AC21-EC26-D228A84D3E6B}"/>
    <pc:docChg chg="modSld">
      <pc:chgData name="Makya Geist-Delgado" userId="S::mgeistde@uccs.edu::0e5af740-ac4f-4bd8-9ea0-27016911bb77" providerId="AD" clId="Web-{E6FEE0B4-2FDD-AC21-EC26-D228A84D3E6B}" dt="2022-04-29T02:56:02.632" v="27" actId="20577"/>
      <pc:docMkLst>
        <pc:docMk/>
      </pc:docMkLst>
      <pc:sldChg chg="modSp">
        <pc:chgData name="Makya Geist-Delgado" userId="S::mgeistde@uccs.edu::0e5af740-ac4f-4bd8-9ea0-27016911bb77" providerId="AD" clId="Web-{E6FEE0B4-2FDD-AC21-EC26-D228A84D3E6B}" dt="2022-04-29T02:48:21.363" v="5"/>
        <pc:sldMkLst>
          <pc:docMk/>
          <pc:sldMk cId="2667988472" sldId="269"/>
        </pc:sldMkLst>
        <pc:graphicFrameChg chg="mod modGraphic">
          <ac:chgData name="Makya Geist-Delgado" userId="S::mgeistde@uccs.edu::0e5af740-ac4f-4bd8-9ea0-27016911bb77" providerId="AD" clId="Web-{E6FEE0B4-2FDD-AC21-EC26-D228A84D3E6B}" dt="2022-04-29T02:48:21.363" v="5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modSp">
        <pc:chgData name="Makya Geist-Delgado" userId="S::mgeistde@uccs.edu::0e5af740-ac4f-4bd8-9ea0-27016911bb77" providerId="AD" clId="Web-{E6FEE0B4-2FDD-AC21-EC26-D228A84D3E6B}" dt="2022-04-29T02:53:13.177" v="18" actId="20577"/>
        <pc:sldMkLst>
          <pc:docMk/>
          <pc:sldMk cId="1949653032" sldId="280"/>
        </pc:sldMkLst>
        <pc:spChg chg="mod">
          <ac:chgData name="Makya Geist-Delgado" userId="S::mgeistde@uccs.edu::0e5af740-ac4f-4bd8-9ea0-27016911bb77" providerId="AD" clId="Web-{E6FEE0B4-2FDD-AC21-EC26-D228A84D3E6B}" dt="2022-04-29T02:53:13.177" v="18" actId="20577"/>
          <ac:spMkLst>
            <pc:docMk/>
            <pc:sldMk cId="1949653032" sldId="280"/>
            <ac:spMk id="3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E6FEE0B4-2FDD-AC21-EC26-D228A84D3E6B}" dt="2022-04-29T02:55:51.288" v="24" actId="20577"/>
        <pc:sldMkLst>
          <pc:docMk/>
          <pc:sldMk cId="3288453390" sldId="282"/>
        </pc:sldMkLst>
        <pc:spChg chg="mod">
          <ac:chgData name="Makya Geist-Delgado" userId="S::mgeistde@uccs.edu::0e5af740-ac4f-4bd8-9ea0-27016911bb77" providerId="AD" clId="Web-{E6FEE0B4-2FDD-AC21-EC26-D228A84D3E6B}" dt="2022-04-29T02:55:51.288" v="24" actId="20577"/>
          <ac:spMkLst>
            <pc:docMk/>
            <pc:sldMk cId="3288453390" sldId="282"/>
            <ac:spMk id="5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E6FEE0B4-2FDD-AC21-EC26-D228A84D3E6B}" dt="2022-04-29T02:56:02.632" v="27" actId="20577"/>
        <pc:sldMkLst>
          <pc:docMk/>
          <pc:sldMk cId="2459370818" sldId="283"/>
        </pc:sldMkLst>
        <pc:spChg chg="mod">
          <ac:chgData name="Makya Geist-Delgado" userId="S::mgeistde@uccs.edu::0e5af740-ac4f-4bd8-9ea0-27016911bb77" providerId="AD" clId="Web-{E6FEE0B4-2FDD-AC21-EC26-D228A84D3E6B}" dt="2022-04-29T02:56:02.632" v="27" actId="20577"/>
          <ac:spMkLst>
            <pc:docMk/>
            <pc:sldMk cId="2459370818" sldId="283"/>
            <ac:spMk id="5" creationId="{00000000-0000-0000-0000-000000000000}"/>
          </ac:spMkLst>
        </pc:spChg>
      </pc:sldChg>
    </pc:docChg>
  </pc:docChgLst>
  <pc:docChgLst>
    <pc:chgData name="Tristan Lee" userId="S::tlee2@uccs.edu::3567003e-c7d3-4688-a736-624d0514ec35" providerId="AD" clId="Web-{CAE66AD7-47F5-B543-2CF1-D7B96777B6EC}"/>
    <pc:docChg chg="addSld delSld modSld">
      <pc:chgData name="Tristan Lee" userId="S::tlee2@uccs.edu::3567003e-c7d3-4688-a736-624d0514ec35" providerId="AD" clId="Web-{CAE66AD7-47F5-B543-2CF1-D7B96777B6EC}" dt="2022-04-26T04:38:40.088" v="7"/>
      <pc:docMkLst>
        <pc:docMk/>
      </pc:docMkLst>
      <pc:sldChg chg="modSp new del">
        <pc:chgData name="Tristan Lee" userId="S::tlee2@uccs.edu::3567003e-c7d3-4688-a736-624d0514ec35" providerId="AD" clId="Web-{CAE66AD7-47F5-B543-2CF1-D7B96777B6EC}" dt="2022-04-26T04:38:40.088" v="7"/>
        <pc:sldMkLst>
          <pc:docMk/>
          <pc:sldMk cId="4179433029" sldId="291"/>
        </pc:sldMkLst>
        <pc:spChg chg="mod">
          <ac:chgData name="Tristan Lee" userId="S::tlee2@uccs.edu::3567003e-c7d3-4688-a736-624d0514ec35" providerId="AD" clId="Web-{CAE66AD7-47F5-B543-2CF1-D7B96777B6EC}" dt="2022-04-26T04:37:35.680" v="6" actId="20577"/>
          <ac:spMkLst>
            <pc:docMk/>
            <pc:sldMk cId="4179433029" sldId="291"/>
            <ac:spMk id="2" creationId="{C164C293-0C1B-AB00-1F4B-ABD709B65C3A}"/>
          </ac:spMkLst>
        </pc:spChg>
      </pc:sldChg>
    </pc:docChg>
  </pc:docChgLst>
  <pc:docChgLst>
    <pc:chgData name="Tristan Lee" userId="S::tlee2@uccs.edu::3567003e-c7d3-4688-a736-624d0514ec35" providerId="AD" clId="Web-{3D937C7C-E224-5FED-AF4F-275ADA4305E1}"/>
    <pc:docChg chg="modSld">
      <pc:chgData name="Tristan Lee" userId="S::tlee2@uccs.edu::3567003e-c7d3-4688-a736-624d0514ec35" providerId="AD" clId="Web-{3D937C7C-E224-5FED-AF4F-275ADA4305E1}" dt="2022-04-26T17:26:24.320" v="35" actId="20577"/>
      <pc:docMkLst>
        <pc:docMk/>
      </pc:docMkLst>
      <pc:sldChg chg="modSp">
        <pc:chgData name="Tristan Lee" userId="S::tlee2@uccs.edu::3567003e-c7d3-4688-a736-624d0514ec35" providerId="AD" clId="Web-{3D937C7C-E224-5FED-AF4F-275ADA4305E1}" dt="2022-04-26T17:26:24.320" v="35" actId="20577"/>
        <pc:sldMkLst>
          <pc:docMk/>
          <pc:sldMk cId="0" sldId="268"/>
        </pc:sldMkLst>
        <pc:spChg chg="mod">
          <ac:chgData name="Tristan Lee" userId="S::tlee2@uccs.edu::3567003e-c7d3-4688-a736-624d0514ec35" providerId="AD" clId="Web-{3D937C7C-E224-5FED-AF4F-275ADA4305E1}" dt="2022-04-26T17:19:37.353" v="3" actId="20577"/>
          <ac:spMkLst>
            <pc:docMk/>
            <pc:sldMk cId="0" sldId="268"/>
            <ac:spMk id="8" creationId="{00000000-0000-0000-0000-000000000000}"/>
          </ac:spMkLst>
        </pc:spChg>
        <pc:spChg chg="mod">
          <ac:chgData name="Tristan Lee" userId="S::tlee2@uccs.edu::3567003e-c7d3-4688-a736-624d0514ec35" providerId="AD" clId="Web-{3D937C7C-E224-5FED-AF4F-275ADA4305E1}" dt="2022-04-26T17:26:24.320" v="35" actId="20577"/>
          <ac:spMkLst>
            <pc:docMk/>
            <pc:sldMk cId="0" sldId="268"/>
            <ac:spMk id="9" creationId="{00000000-0000-0000-0000-000000000000}"/>
          </ac:spMkLst>
        </pc:spChg>
      </pc:sldChg>
    </pc:docChg>
  </pc:docChgLst>
  <pc:docChgLst>
    <pc:chgData name="Angela Tran" userId="S::atran2@uccs.edu::b87d4938-dc9e-46b5-bb28-75f21d48a3ed" providerId="AD" clId="Web-{40675356-E340-3977-5A2E-82FAB162EB81}"/>
    <pc:docChg chg="modSld">
      <pc:chgData name="Angela Tran" userId="S::atran2@uccs.edu::b87d4938-dc9e-46b5-bb28-75f21d48a3ed" providerId="AD" clId="Web-{40675356-E340-3977-5A2E-82FAB162EB81}" dt="2022-09-15T22:11:24.414" v="0" actId="1076"/>
      <pc:docMkLst>
        <pc:docMk/>
      </pc:docMkLst>
      <pc:sldChg chg="modSp">
        <pc:chgData name="Angela Tran" userId="S::atran2@uccs.edu::b87d4938-dc9e-46b5-bb28-75f21d48a3ed" providerId="AD" clId="Web-{40675356-E340-3977-5A2E-82FAB162EB81}" dt="2022-09-15T22:11:24.414" v="0" actId="1076"/>
        <pc:sldMkLst>
          <pc:docMk/>
          <pc:sldMk cId="2667988472" sldId="269"/>
        </pc:sldMkLst>
        <pc:graphicFrameChg chg="mod">
          <ac:chgData name="Angela Tran" userId="S::atran2@uccs.edu::b87d4938-dc9e-46b5-bb28-75f21d48a3ed" providerId="AD" clId="Web-{40675356-E340-3977-5A2E-82FAB162EB81}" dt="2022-09-15T22:11:24.414" v="0" actId="1076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</pc:docChg>
  </pc:docChgLst>
  <pc:docChgLst>
    <pc:chgData name="Makya Geist-Delgado" userId="S::mgeistde@uccs.edu::0e5af740-ac4f-4bd8-9ea0-27016911bb77" providerId="AD" clId="Web-{B9831318-DB78-0E62-50C6-E5B90BF3F31F}"/>
    <pc:docChg chg="modSld">
      <pc:chgData name="Makya Geist-Delgado" userId="S::mgeistde@uccs.edu::0e5af740-ac4f-4bd8-9ea0-27016911bb77" providerId="AD" clId="Web-{B9831318-DB78-0E62-50C6-E5B90BF3F31F}" dt="2022-04-26T17:27:24.883" v="4" actId="1076"/>
      <pc:docMkLst>
        <pc:docMk/>
      </pc:docMkLst>
      <pc:sldChg chg="modSp">
        <pc:chgData name="Makya Geist-Delgado" userId="S::mgeistde@uccs.edu::0e5af740-ac4f-4bd8-9ea0-27016911bb77" providerId="AD" clId="Web-{B9831318-DB78-0E62-50C6-E5B90BF3F31F}" dt="2022-04-26T17:18:33.458" v="2" actId="20577"/>
        <pc:sldMkLst>
          <pc:docMk/>
          <pc:sldMk cId="2756289099" sldId="279"/>
        </pc:sldMkLst>
        <pc:spChg chg="mod">
          <ac:chgData name="Makya Geist-Delgado" userId="S::mgeistde@uccs.edu::0e5af740-ac4f-4bd8-9ea0-27016911bb77" providerId="AD" clId="Web-{B9831318-DB78-0E62-50C6-E5B90BF3F31F}" dt="2022-04-26T17:18:33.458" v="2" actId="20577"/>
          <ac:spMkLst>
            <pc:docMk/>
            <pc:sldMk cId="2756289099" sldId="279"/>
            <ac:spMk id="2" creationId="{00000000-0000-0000-0000-000000000000}"/>
          </ac:spMkLst>
        </pc:spChg>
      </pc:sldChg>
      <pc:sldChg chg="addSp modSp">
        <pc:chgData name="Makya Geist-Delgado" userId="S::mgeistde@uccs.edu::0e5af740-ac4f-4bd8-9ea0-27016911bb77" providerId="AD" clId="Web-{B9831318-DB78-0E62-50C6-E5B90BF3F31F}" dt="2022-04-26T17:27:24.883" v="4" actId="1076"/>
        <pc:sldMkLst>
          <pc:docMk/>
          <pc:sldMk cId="2939835733" sldId="288"/>
        </pc:sldMkLst>
        <pc:picChg chg="add mod">
          <ac:chgData name="Makya Geist-Delgado" userId="S::mgeistde@uccs.edu::0e5af740-ac4f-4bd8-9ea0-27016911bb77" providerId="AD" clId="Web-{B9831318-DB78-0E62-50C6-E5B90BF3F31F}" dt="2022-04-26T17:27:24.883" v="4" actId="1076"/>
          <ac:picMkLst>
            <pc:docMk/>
            <pc:sldMk cId="2939835733" sldId="288"/>
            <ac:picMk id="5" creationId="{F4DF9FCA-FC39-BB94-2BE1-68193B73172D}"/>
          </ac:picMkLst>
        </pc:picChg>
      </pc:sldChg>
    </pc:docChg>
  </pc:docChgLst>
  <pc:docChgLst>
    <pc:chgData name="Angela Tran" userId="S::atran2@uccs.edu::b87d4938-dc9e-46b5-bb28-75f21d48a3ed" providerId="AD" clId="Web-{82BEA82D-39F0-2259-3EE4-F659CAAE0FA6}"/>
    <pc:docChg chg="addSld modSld sldOrd">
      <pc:chgData name="Angela Tran" userId="S::atran2@uccs.edu::b87d4938-dc9e-46b5-bb28-75f21d48a3ed" providerId="AD" clId="Web-{82BEA82D-39F0-2259-3EE4-F659CAAE0FA6}" dt="2022-04-28T14:20:10.340" v="352" actId="20577"/>
      <pc:docMkLst>
        <pc:docMk/>
      </pc:docMkLst>
      <pc:sldChg chg="modSp ord">
        <pc:chgData name="Angela Tran" userId="S::atran2@uccs.edu::b87d4938-dc9e-46b5-bb28-75f21d48a3ed" providerId="AD" clId="Web-{82BEA82D-39F0-2259-3EE4-F659CAAE0FA6}" dt="2022-04-28T14:20:10.340" v="352" actId="20577"/>
        <pc:sldMkLst>
          <pc:docMk/>
          <pc:sldMk cId="2667988472" sldId="269"/>
        </pc:sldMkLst>
        <pc:spChg chg="mod">
          <ac:chgData name="Angela Tran" userId="S::atran2@uccs.edu::b87d4938-dc9e-46b5-bb28-75f21d48a3ed" providerId="AD" clId="Web-{82BEA82D-39F0-2259-3EE4-F659CAAE0FA6}" dt="2022-04-28T14:20:10.340" v="352" actId="20577"/>
          <ac:spMkLst>
            <pc:docMk/>
            <pc:sldMk cId="2667988472" sldId="269"/>
            <ac:spMk id="4" creationId="{00000000-0000-0000-0000-000000000000}"/>
          </ac:spMkLst>
        </pc:spChg>
        <pc:graphicFrameChg chg="mod modGraphic">
          <ac:chgData name="Angela Tran" userId="S::atran2@uccs.edu::b87d4938-dc9e-46b5-bb28-75f21d48a3ed" providerId="AD" clId="Web-{82BEA82D-39F0-2259-3EE4-F659CAAE0FA6}" dt="2022-04-28T14:07:51.015" v="143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modSp">
        <pc:chgData name="Angela Tran" userId="S::atran2@uccs.edu::b87d4938-dc9e-46b5-bb28-75f21d48a3ed" providerId="AD" clId="Web-{82BEA82D-39F0-2259-3EE4-F659CAAE0FA6}" dt="2022-04-28T14:18:43.651" v="332" actId="1076"/>
        <pc:sldMkLst>
          <pc:docMk/>
          <pc:sldMk cId="3596754249" sldId="272"/>
        </pc:sldMkLst>
        <pc:spChg chg="mod">
          <ac:chgData name="Angela Tran" userId="S::atran2@uccs.edu::b87d4938-dc9e-46b5-bb28-75f21d48a3ed" providerId="AD" clId="Web-{82BEA82D-39F0-2259-3EE4-F659CAAE0FA6}" dt="2022-04-28T14:18:43.651" v="332" actId="1076"/>
          <ac:spMkLst>
            <pc:docMk/>
            <pc:sldMk cId="3596754249" sldId="272"/>
            <ac:spMk id="2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20.324" v="338" actId="1076"/>
        <pc:sldMkLst>
          <pc:docMk/>
          <pc:sldMk cId="2891404798" sldId="277"/>
        </pc:sldMkLst>
        <pc:spChg chg="mod">
          <ac:chgData name="Angela Tran" userId="S::atran2@uccs.edu::b87d4938-dc9e-46b5-bb28-75f21d48a3ed" providerId="AD" clId="Web-{82BEA82D-39F0-2259-3EE4-F659CAAE0FA6}" dt="2022-04-28T14:19:20.324" v="338" actId="1076"/>
          <ac:spMkLst>
            <pc:docMk/>
            <pc:sldMk cId="2891404798" sldId="277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13.199" v="335" actId="20577"/>
        <pc:sldMkLst>
          <pc:docMk/>
          <pc:sldMk cId="1949653032" sldId="280"/>
        </pc:sldMkLst>
        <pc:spChg chg="mod">
          <ac:chgData name="Angela Tran" userId="S::atran2@uccs.edu::b87d4938-dc9e-46b5-bb28-75f21d48a3ed" providerId="AD" clId="Web-{82BEA82D-39F0-2259-3EE4-F659CAAE0FA6}" dt="2022-04-28T14:19:13.199" v="335" actId="20577"/>
          <ac:spMkLst>
            <pc:docMk/>
            <pc:sldMk cId="1949653032" sldId="280"/>
            <ac:spMk id="2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8:27.057" v="328" actId="20577"/>
        <pc:sldMkLst>
          <pc:docMk/>
          <pc:sldMk cId="447698906" sldId="281"/>
        </pc:sldMkLst>
        <pc:spChg chg="mod">
          <ac:chgData name="Angela Tran" userId="S::atran2@uccs.edu::b87d4938-dc9e-46b5-bb28-75f21d48a3ed" providerId="AD" clId="Web-{82BEA82D-39F0-2259-3EE4-F659CAAE0FA6}" dt="2022-04-28T14:18:27.057" v="328" actId="20577"/>
          <ac:spMkLst>
            <pc:docMk/>
            <pc:sldMk cId="447698906" sldId="281"/>
            <ac:spMk id="2" creationId="{00000000-0000-0000-0000-000000000000}"/>
          </ac:spMkLst>
        </pc:spChg>
        <pc:spChg chg="mod">
          <ac:chgData name="Angela Tran" userId="S::atran2@uccs.edu::b87d4938-dc9e-46b5-bb28-75f21d48a3ed" providerId="AD" clId="Web-{82BEA82D-39F0-2259-3EE4-F659CAAE0FA6}" dt="2022-04-28T14:16:11.555" v="310" actId="20577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8:52.495" v="334" actId="20577"/>
        <pc:sldMkLst>
          <pc:docMk/>
          <pc:sldMk cId="3288453390" sldId="282"/>
        </pc:sldMkLst>
        <pc:spChg chg="mod">
          <ac:chgData name="Angela Tran" userId="S::atran2@uccs.edu::b87d4938-dc9e-46b5-bb28-75f21d48a3ed" providerId="AD" clId="Web-{82BEA82D-39F0-2259-3EE4-F659CAAE0FA6}" dt="2022-04-28T14:18:52.495" v="334" actId="20577"/>
          <ac:spMkLst>
            <pc:docMk/>
            <pc:sldMk cId="3288453390" sldId="282"/>
            <ac:spMk id="4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8:48.526" v="333" actId="20577"/>
        <pc:sldMkLst>
          <pc:docMk/>
          <pc:sldMk cId="2459370818" sldId="283"/>
        </pc:sldMkLst>
        <pc:spChg chg="mod">
          <ac:chgData name="Angela Tran" userId="S::atran2@uccs.edu::b87d4938-dc9e-46b5-bb28-75f21d48a3ed" providerId="AD" clId="Web-{82BEA82D-39F0-2259-3EE4-F659CAAE0FA6}" dt="2022-04-28T14:18:48.526" v="333" actId="20577"/>
          <ac:spMkLst>
            <pc:docMk/>
            <pc:sldMk cId="2459370818" sldId="283"/>
            <ac:spMk id="4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8:31.932" v="329" actId="20577"/>
        <pc:sldMkLst>
          <pc:docMk/>
          <pc:sldMk cId="413851319" sldId="287"/>
        </pc:sldMkLst>
        <pc:spChg chg="mod">
          <ac:chgData name="Angela Tran" userId="S::atran2@uccs.edu::b87d4938-dc9e-46b5-bb28-75f21d48a3ed" providerId="AD" clId="Web-{82BEA82D-39F0-2259-3EE4-F659CAAE0FA6}" dt="2022-04-28T14:18:31.932" v="329" actId="20577"/>
          <ac:spMkLst>
            <pc:docMk/>
            <pc:sldMk cId="413851319" sldId="287"/>
            <ac:spMk id="2" creationId="{00A6DDDD-EC93-764E-AEA6-A9ACB5DDCFEA}"/>
          </ac:spMkLst>
        </pc:spChg>
        <pc:spChg chg="mod">
          <ac:chgData name="Angela Tran" userId="S::atran2@uccs.edu::b87d4938-dc9e-46b5-bb28-75f21d48a3ed" providerId="AD" clId="Web-{82BEA82D-39F0-2259-3EE4-F659CAAE0FA6}" dt="2022-04-28T14:18:19.510" v="327" actId="20577"/>
          <ac:spMkLst>
            <pc:docMk/>
            <pc:sldMk cId="413851319" sldId="287"/>
            <ac:spMk id="3" creationId="{DBA6E101-A6DA-F44B-B474-806FBE35177D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27.261" v="339" actId="20577"/>
        <pc:sldMkLst>
          <pc:docMk/>
          <pc:sldMk cId="3436794153" sldId="291"/>
        </pc:sldMkLst>
        <pc:spChg chg="mod">
          <ac:chgData name="Angela Tran" userId="S::atran2@uccs.edu::b87d4938-dc9e-46b5-bb28-75f21d48a3ed" providerId="AD" clId="Web-{82BEA82D-39F0-2259-3EE4-F659CAAE0FA6}" dt="2022-04-28T14:19:27.261" v="339" actId="20577"/>
          <ac:spMkLst>
            <pc:docMk/>
            <pc:sldMk cId="3436794153" sldId="291"/>
            <ac:spMk id="2" creationId="{F1023B50-E43A-9A52-0F42-31AD511C73FA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8:37.182" v="330" actId="20577"/>
        <pc:sldMkLst>
          <pc:docMk/>
          <pc:sldMk cId="654195381" sldId="292"/>
        </pc:sldMkLst>
        <pc:spChg chg="mod">
          <ac:chgData name="Angela Tran" userId="S::atran2@uccs.edu::b87d4938-dc9e-46b5-bb28-75f21d48a3ed" providerId="AD" clId="Web-{82BEA82D-39F0-2259-3EE4-F659CAAE0FA6}" dt="2022-04-28T14:18:37.182" v="330" actId="20577"/>
          <ac:spMkLst>
            <pc:docMk/>
            <pc:sldMk cId="654195381" sldId="292"/>
            <ac:spMk id="2" creationId="{B489C7D3-3330-54E1-41E6-573148B9D6FA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20:06.981" v="351" actId="20577"/>
        <pc:sldMkLst>
          <pc:docMk/>
          <pc:sldMk cId="266056393" sldId="294"/>
        </pc:sldMkLst>
        <pc:spChg chg="mod">
          <ac:chgData name="Angela Tran" userId="S::atran2@uccs.edu::b87d4938-dc9e-46b5-bb28-75f21d48a3ed" providerId="AD" clId="Web-{82BEA82D-39F0-2259-3EE4-F659CAAE0FA6}" dt="2022-04-28T14:20:06.981" v="351" actId="20577"/>
          <ac:spMkLst>
            <pc:docMk/>
            <pc:sldMk cId="266056393" sldId="294"/>
            <ac:spMk id="2" creationId="{FB29445C-B76D-066F-33C6-BD1416352EB2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20:00.215" v="349" actId="20577"/>
        <pc:sldMkLst>
          <pc:docMk/>
          <pc:sldMk cId="2678518945" sldId="295"/>
        </pc:sldMkLst>
        <pc:spChg chg="mod">
          <ac:chgData name="Angela Tran" userId="S::atran2@uccs.edu::b87d4938-dc9e-46b5-bb28-75f21d48a3ed" providerId="AD" clId="Web-{82BEA82D-39F0-2259-3EE4-F659CAAE0FA6}" dt="2022-04-28T14:20:00.215" v="349" actId="20577"/>
          <ac:spMkLst>
            <pc:docMk/>
            <pc:sldMk cId="2678518945" sldId="295"/>
            <ac:spMk id="2" creationId="{F9E5179A-8C88-F0DF-61CC-21A013826562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56.465" v="348" actId="20577"/>
        <pc:sldMkLst>
          <pc:docMk/>
          <pc:sldMk cId="3181803521" sldId="296"/>
        </pc:sldMkLst>
        <pc:spChg chg="mod">
          <ac:chgData name="Angela Tran" userId="S::atran2@uccs.edu::b87d4938-dc9e-46b5-bb28-75f21d48a3ed" providerId="AD" clId="Web-{82BEA82D-39F0-2259-3EE4-F659CAAE0FA6}" dt="2022-04-28T14:19:56.465" v="348" actId="20577"/>
          <ac:spMkLst>
            <pc:docMk/>
            <pc:sldMk cId="3181803521" sldId="296"/>
            <ac:spMk id="2" creationId="{283D398B-CB34-8B68-0792-B1753E9FB88D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20:03.653" v="350" actId="20577"/>
        <pc:sldMkLst>
          <pc:docMk/>
          <pc:sldMk cId="591831280" sldId="297"/>
        </pc:sldMkLst>
        <pc:spChg chg="mod">
          <ac:chgData name="Angela Tran" userId="S::atran2@uccs.edu::b87d4938-dc9e-46b5-bb28-75f21d48a3ed" providerId="AD" clId="Web-{82BEA82D-39F0-2259-3EE4-F659CAAE0FA6}" dt="2022-04-28T14:20:03.653" v="350" actId="20577"/>
          <ac:spMkLst>
            <pc:docMk/>
            <pc:sldMk cId="591831280" sldId="297"/>
            <ac:spMk id="2" creationId="{CA8C5034-69E7-7697-845B-6F16375E69F6}"/>
          </ac:spMkLst>
        </pc:spChg>
      </pc:sldChg>
      <pc:sldChg chg="modSp ord">
        <pc:chgData name="Angela Tran" userId="S::atran2@uccs.edu::b87d4938-dc9e-46b5-bb28-75f21d48a3ed" providerId="AD" clId="Web-{82BEA82D-39F0-2259-3EE4-F659CAAE0FA6}" dt="2022-04-28T14:19:48.902" v="345" actId="20577"/>
        <pc:sldMkLst>
          <pc:docMk/>
          <pc:sldMk cId="3935078646" sldId="298"/>
        </pc:sldMkLst>
        <pc:spChg chg="mod">
          <ac:chgData name="Angela Tran" userId="S::atran2@uccs.edu::b87d4938-dc9e-46b5-bb28-75f21d48a3ed" providerId="AD" clId="Web-{82BEA82D-39F0-2259-3EE4-F659CAAE0FA6}" dt="2022-04-28T14:19:48.902" v="345" actId="20577"/>
          <ac:spMkLst>
            <pc:docMk/>
            <pc:sldMk cId="3935078646" sldId="298"/>
            <ac:spMk id="2" creationId="{4A89900B-A664-0691-7F62-1CF517A11D4D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52.574" v="346" actId="20577"/>
        <pc:sldMkLst>
          <pc:docMk/>
          <pc:sldMk cId="1449151120" sldId="299"/>
        </pc:sldMkLst>
        <pc:spChg chg="mod">
          <ac:chgData name="Angela Tran" userId="S::atran2@uccs.edu::b87d4938-dc9e-46b5-bb28-75f21d48a3ed" providerId="AD" clId="Web-{82BEA82D-39F0-2259-3EE4-F659CAAE0FA6}" dt="2022-04-28T14:19:52.574" v="346" actId="20577"/>
          <ac:spMkLst>
            <pc:docMk/>
            <pc:sldMk cId="1449151120" sldId="299"/>
            <ac:spMk id="2" creationId="{0C84CE6B-3E92-F57D-9AC1-DD3B4615755A}"/>
          </ac:spMkLst>
        </pc:spChg>
        <pc:spChg chg="mod">
          <ac:chgData name="Angela Tran" userId="S::atran2@uccs.edu::b87d4938-dc9e-46b5-bb28-75f21d48a3ed" providerId="AD" clId="Web-{82BEA82D-39F0-2259-3EE4-F659CAAE0FA6}" dt="2022-04-28T14:08:27.688" v="170" actId="20577"/>
          <ac:spMkLst>
            <pc:docMk/>
            <pc:sldMk cId="1449151120" sldId="299"/>
            <ac:spMk id="3" creationId="{B3A6E286-CB3A-724D-A7EC-47DB370E53EA}"/>
          </ac:spMkLst>
        </pc:spChg>
      </pc:sldChg>
      <pc:sldChg chg="modSp">
        <pc:chgData name="Angela Tran" userId="S::atran2@uccs.edu::b87d4938-dc9e-46b5-bb28-75f21d48a3ed" providerId="AD" clId="Web-{82BEA82D-39F0-2259-3EE4-F659CAAE0FA6}" dt="2022-04-28T14:19:31.933" v="340" actId="20577"/>
        <pc:sldMkLst>
          <pc:docMk/>
          <pc:sldMk cId="2299188851" sldId="300"/>
        </pc:sldMkLst>
        <pc:spChg chg="mod">
          <ac:chgData name="Angela Tran" userId="S::atran2@uccs.edu::b87d4938-dc9e-46b5-bb28-75f21d48a3ed" providerId="AD" clId="Web-{82BEA82D-39F0-2259-3EE4-F659CAAE0FA6}" dt="2022-04-28T14:19:31.933" v="340" actId="20577"/>
          <ac:spMkLst>
            <pc:docMk/>
            <pc:sldMk cId="2299188851" sldId="300"/>
            <ac:spMk id="2" creationId="{0C84CE6B-3E92-F57D-9AC1-DD3B4615755A}"/>
          </ac:spMkLst>
        </pc:spChg>
      </pc:sldChg>
      <pc:sldChg chg="addSp delSp modSp">
        <pc:chgData name="Angela Tran" userId="S::atran2@uccs.edu::b87d4938-dc9e-46b5-bb28-75f21d48a3ed" providerId="AD" clId="Web-{82BEA82D-39F0-2259-3EE4-F659CAAE0FA6}" dt="2022-04-28T14:19:44.074" v="344" actId="20577"/>
        <pc:sldMkLst>
          <pc:docMk/>
          <pc:sldMk cId="2166150292" sldId="301"/>
        </pc:sldMkLst>
        <pc:spChg chg="mod">
          <ac:chgData name="Angela Tran" userId="S::atran2@uccs.edu::b87d4938-dc9e-46b5-bb28-75f21d48a3ed" providerId="AD" clId="Web-{82BEA82D-39F0-2259-3EE4-F659CAAE0FA6}" dt="2022-04-28T14:19:40.246" v="343" actId="20577"/>
          <ac:spMkLst>
            <pc:docMk/>
            <pc:sldMk cId="2166150292" sldId="301"/>
            <ac:spMk id="2" creationId="{2008B90C-6D61-918F-3C5F-16D2C3B4C6AA}"/>
          </ac:spMkLst>
        </pc:spChg>
        <pc:spChg chg="add mod">
          <ac:chgData name="Angela Tran" userId="S::atran2@uccs.edu::b87d4938-dc9e-46b5-bb28-75f21d48a3ed" providerId="AD" clId="Web-{82BEA82D-39F0-2259-3EE4-F659CAAE0FA6}" dt="2022-04-28T14:19:44.074" v="344" actId="20577"/>
          <ac:spMkLst>
            <pc:docMk/>
            <pc:sldMk cId="2166150292" sldId="301"/>
            <ac:spMk id="5" creationId="{CEEE0754-22CA-D5CF-3C02-FC4DE2313E0D}"/>
          </ac:spMkLst>
        </pc:spChg>
        <pc:graphicFrameChg chg="mod">
          <ac:chgData name="Angela Tran" userId="S::atran2@uccs.edu::b87d4938-dc9e-46b5-bb28-75f21d48a3ed" providerId="AD" clId="Web-{82BEA82D-39F0-2259-3EE4-F659CAAE0FA6}" dt="2022-04-28T14:09:44.845" v="190" actId="1076"/>
          <ac:graphicFrameMkLst>
            <pc:docMk/>
            <pc:sldMk cId="2166150292" sldId="301"/>
            <ac:graphicFrameMk id="6" creationId="{F91483B7-11F8-E2FD-0765-68303EE7426D}"/>
          </ac:graphicFrameMkLst>
        </pc:graphicFrameChg>
        <pc:picChg chg="add del mod">
          <ac:chgData name="Angela Tran" userId="S::atran2@uccs.edu::b87d4938-dc9e-46b5-bb28-75f21d48a3ed" providerId="AD" clId="Web-{82BEA82D-39F0-2259-3EE4-F659CAAE0FA6}" dt="2022-04-28T13:46:34.682" v="7"/>
          <ac:picMkLst>
            <pc:docMk/>
            <pc:sldMk cId="2166150292" sldId="301"/>
            <ac:picMk id="3" creationId="{7B7A79F6-D057-552E-7843-8C5B1D2CC7AA}"/>
          </ac:picMkLst>
        </pc:picChg>
      </pc:sldChg>
      <pc:sldChg chg="addSp delSp modSp new">
        <pc:chgData name="Angela Tran" userId="S::atran2@uccs.edu::b87d4938-dc9e-46b5-bb28-75f21d48a3ed" providerId="AD" clId="Web-{82BEA82D-39F0-2259-3EE4-F659CAAE0FA6}" dt="2022-04-28T14:19:35.761" v="342" actId="20577"/>
        <pc:sldMkLst>
          <pc:docMk/>
          <pc:sldMk cId="1110137421" sldId="302"/>
        </pc:sldMkLst>
        <pc:spChg chg="mod">
          <ac:chgData name="Angela Tran" userId="S::atran2@uccs.edu::b87d4938-dc9e-46b5-bb28-75f21d48a3ed" providerId="AD" clId="Web-{82BEA82D-39F0-2259-3EE4-F659CAAE0FA6}" dt="2022-04-28T14:19:35.761" v="342" actId="20577"/>
          <ac:spMkLst>
            <pc:docMk/>
            <pc:sldMk cId="1110137421" sldId="302"/>
            <ac:spMk id="2" creationId="{F2ED9C95-E1B6-CC00-4247-A351AB63B4A6}"/>
          </ac:spMkLst>
        </pc:spChg>
        <pc:spChg chg="del mod">
          <ac:chgData name="Angela Tran" userId="S::atran2@uccs.edu::b87d4938-dc9e-46b5-bb28-75f21d48a3ed" providerId="AD" clId="Web-{82BEA82D-39F0-2259-3EE4-F659CAAE0FA6}" dt="2022-04-28T13:46:42.213" v="10"/>
          <ac:spMkLst>
            <pc:docMk/>
            <pc:sldMk cId="1110137421" sldId="302"/>
            <ac:spMk id="3" creationId="{5F4845D1-6676-79A3-3C4F-FA32DFD9C5F0}"/>
          </ac:spMkLst>
        </pc:spChg>
        <pc:picChg chg="add mod">
          <ac:chgData name="Angela Tran" userId="S::atran2@uccs.edu::b87d4938-dc9e-46b5-bb28-75f21d48a3ed" providerId="AD" clId="Web-{82BEA82D-39F0-2259-3EE4-F659CAAE0FA6}" dt="2022-04-28T13:46:53.979" v="15" actId="1076"/>
          <ac:picMkLst>
            <pc:docMk/>
            <pc:sldMk cId="1110137421" sldId="302"/>
            <ac:picMk id="6" creationId="{EF9E624C-8625-8861-334A-C2CACBCDD527}"/>
          </ac:picMkLst>
        </pc:picChg>
      </pc:sldChg>
    </pc:docChg>
  </pc:docChgLst>
  <pc:docChgLst>
    <pc:chgData name="Tristan Lee" userId="S::tlee2@uccs.edu::3567003e-c7d3-4688-a736-624d0514ec35" providerId="AD" clId="Web-{5B69AB7C-7879-1AF4-C0C4-796C8D04BABB}"/>
    <pc:docChg chg="modSld">
      <pc:chgData name="Tristan Lee" userId="S::tlee2@uccs.edu::3567003e-c7d3-4688-a736-624d0514ec35" providerId="AD" clId="Web-{5B69AB7C-7879-1AF4-C0C4-796C8D04BABB}" dt="2022-04-27T15:55:28.185" v="2"/>
      <pc:docMkLst>
        <pc:docMk/>
      </pc:docMkLst>
      <pc:sldChg chg="modSp">
        <pc:chgData name="Tristan Lee" userId="S::tlee2@uccs.edu::3567003e-c7d3-4688-a736-624d0514ec35" providerId="AD" clId="Web-{5B69AB7C-7879-1AF4-C0C4-796C8D04BABB}" dt="2022-04-27T15:55:28.185" v="2"/>
        <pc:sldMkLst>
          <pc:docMk/>
          <pc:sldMk cId="2939835733" sldId="288"/>
        </pc:sldMkLst>
        <pc:picChg chg="mod modCrop">
          <ac:chgData name="Tristan Lee" userId="S::tlee2@uccs.edu::3567003e-c7d3-4688-a736-624d0514ec35" providerId="AD" clId="Web-{5B69AB7C-7879-1AF4-C0C4-796C8D04BABB}" dt="2022-04-27T15:55:28.185" v="2"/>
          <ac:picMkLst>
            <pc:docMk/>
            <pc:sldMk cId="2939835733" sldId="288"/>
            <ac:picMk id="5" creationId="{F4DF9FCA-FC39-BB94-2BE1-68193B73172D}"/>
          </ac:picMkLst>
        </pc:picChg>
      </pc:sldChg>
    </pc:docChg>
  </pc:docChgLst>
  <pc:docChgLst>
    <pc:chgData name="Angela Tran" userId="S::atran2@uccs.edu::b87d4938-dc9e-46b5-bb28-75f21d48a3ed" providerId="AD" clId="Web-{8A036B0F-C5D8-2B89-2402-57D63082B735}"/>
    <pc:docChg chg="addSld delSld modSld">
      <pc:chgData name="Angela Tran" userId="S::atran2@uccs.edu::b87d4938-dc9e-46b5-bb28-75f21d48a3ed" providerId="AD" clId="Web-{8A036B0F-C5D8-2B89-2402-57D63082B735}" dt="2022-04-26T17:41:56.060" v="1122"/>
      <pc:docMkLst>
        <pc:docMk/>
      </pc:docMkLst>
      <pc:sldChg chg="modSp">
        <pc:chgData name="Angela Tran" userId="S::atran2@uccs.edu::b87d4938-dc9e-46b5-bb28-75f21d48a3ed" providerId="AD" clId="Web-{8A036B0F-C5D8-2B89-2402-57D63082B735}" dt="2022-04-26T17:36:42.182" v="671" actId="20577"/>
        <pc:sldMkLst>
          <pc:docMk/>
          <pc:sldMk cId="0" sldId="268"/>
        </pc:sldMkLst>
        <pc:spChg chg="mod">
          <ac:chgData name="Angela Tran" userId="S::atran2@uccs.edu::b87d4938-dc9e-46b5-bb28-75f21d48a3ed" providerId="AD" clId="Web-{8A036B0F-C5D8-2B89-2402-57D63082B735}" dt="2022-04-26T17:36:42.182" v="671" actId="20577"/>
          <ac:spMkLst>
            <pc:docMk/>
            <pc:sldMk cId="0" sldId="268"/>
            <ac:spMk id="9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7:41:56.060" v="1122"/>
        <pc:sldMkLst>
          <pc:docMk/>
          <pc:sldMk cId="2667988472" sldId="269"/>
        </pc:sldMkLst>
        <pc:graphicFrameChg chg="mod modGraphic">
          <ac:chgData name="Angela Tran" userId="S::atran2@uccs.edu::b87d4938-dc9e-46b5-bb28-75f21d48a3ed" providerId="AD" clId="Web-{8A036B0F-C5D8-2B89-2402-57D63082B735}" dt="2022-04-26T17:41:56.060" v="1122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modSp">
        <pc:chgData name="Angela Tran" userId="S::atran2@uccs.edu::b87d4938-dc9e-46b5-bb28-75f21d48a3ed" providerId="AD" clId="Web-{8A036B0F-C5D8-2B89-2402-57D63082B735}" dt="2022-04-26T17:23:17.033" v="612" actId="20577"/>
        <pc:sldMkLst>
          <pc:docMk/>
          <pc:sldMk cId="3596754249" sldId="272"/>
        </pc:sldMkLst>
        <pc:spChg chg="mod">
          <ac:chgData name="Angela Tran" userId="S::atran2@uccs.edu::b87d4938-dc9e-46b5-bb28-75f21d48a3ed" providerId="AD" clId="Web-{8A036B0F-C5D8-2B89-2402-57D63082B735}" dt="2022-04-26T17:23:17.033" v="612" actId="20577"/>
          <ac:spMkLst>
            <pc:docMk/>
            <pc:sldMk cId="3596754249" sldId="272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7:05:12.614" v="445" actId="14100"/>
        <pc:sldMkLst>
          <pc:docMk/>
          <pc:sldMk cId="1257434380" sldId="273"/>
        </pc:sldMkLst>
        <pc:spChg chg="mod">
          <ac:chgData name="Angela Tran" userId="S::atran2@uccs.edu::b87d4938-dc9e-46b5-bb28-75f21d48a3ed" providerId="AD" clId="Web-{8A036B0F-C5D8-2B89-2402-57D63082B735}" dt="2022-04-26T17:05:12.614" v="445" actId="14100"/>
          <ac:spMkLst>
            <pc:docMk/>
            <pc:sldMk cId="1257434380" sldId="273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7:38:01.855" v="719" actId="20577"/>
        <pc:sldMkLst>
          <pc:docMk/>
          <pc:sldMk cId="2756289099" sldId="279"/>
        </pc:sldMkLst>
        <pc:spChg chg="mod">
          <ac:chgData name="Angela Tran" userId="S::atran2@uccs.edu::b87d4938-dc9e-46b5-bb28-75f21d48a3ed" providerId="AD" clId="Web-{8A036B0F-C5D8-2B89-2402-57D63082B735}" dt="2022-04-26T17:38:01.855" v="719" actId="20577"/>
          <ac:spMkLst>
            <pc:docMk/>
            <pc:sldMk cId="2756289099" sldId="279"/>
            <ac:spMk id="2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7:03:57.066" v="443" actId="20577"/>
        <pc:sldMkLst>
          <pc:docMk/>
          <pc:sldMk cId="447698906" sldId="281"/>
        </pc:sldMkLst>
        <pc:spChg chg="mod">
          <ac:chgData name="Angela Tran" userId="S::atran2@uccs.edu::b87d4938-dc9e-46b5-bb28-75f21d48a3ed" providerId="AD" clId="Web-{8A036B0F-C5D8-2B89-2402-57D63082B735}" dt="2022-04-26T17:03:57.066" v="443" actId="20577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6:16:52.491" v="399" actId="1076"/>
        <pc:sldMkLst>
          <pc:docMk/>
          <pc:sldMk cId="3288453390" sldId="282"/>
        </pc:sldMkLst>
        <pc:spChg chg="mod">
          <ac:chgData name="Angela Tran" userId="S::atran2@uccs.edu::b87d4938-dc9e-46b5-bb28-75f21d48a3ed" providerId="AD" clId="Web-{8A036B0F-C5D8-2B89-2402-57D63082B735}" dt="2022-04-26T16:16:46.804" v="398" actId="20577"/>
          <ac:spMkLst>
            <pc:docMk/>
            <pc:sldMk cId="3288453390" sldId="282"/>
            <ac:spMk id="4" creationId="{00000000-0000-0000-0000-000000000000}"/>
          </ac:spMkLst>
        </pc:spChg>
        <pc:spChg chg="mod">
          <ac:chgData name="Angela Tran" userId="S::atran2@uccs.edu::b87d4938-dc9e-46b5-bb28-75f21d48a3ed" providerId="AD" clId="Web-{8A036B0F-C5D8-2B89-2402-57D63082B735}" dt="2022-04-26T16:16:52.491" v="399" actId="1076"/>
          <ac:spMkLst>
            <pc:docMk/>
            <pc:sldMk cId="3288453390" sldId="282"/>
            <ac:spMk id="5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6:16:59.663" v="400" actId="1076"/>
        <pc:sldMkLst>
          <pc:docMk/>
          <pc:sldMk cId="2459370818" sldId="283"/>
        </pc:sldMkLst>
        <pc:spChg chg="mod">
          <ac:chgData name="Angela Tran" userId="S::atran2@uccs.edu::b87d4938-dc9e-46b5-bb28-75f21d48a3ed" providerId="AD" clId="Web-{8A036B0F-C5D8-2B89-2402-57D63082B735}" dt="2022-04-26T16:16:59.663" v="400" actId="1076"/>
          <ac:spMkLst>
            <pc:docMk/>
            <pc:sldMk cId="2459370818" sldId="283"/>
            <ac:spMk id="5" creationId="{00000000-0000-0000-0000-000000000000}"/>
          </ac:spMkLst>
        </pc:spChg>
      </pc:sldChg>
      <pc:sldChg chg="del">
        <pc:chgData name="Angela Tran" userId="S::atran2@uccs.edu::b87d4938-dc9e-46b5-bb28-75f21d48a3ed" providerId="AD" clId="Web-{8A036B0F-C5D8-2B89-2402-57D63082B735}" dt="2022-04-26T16:16:11.428" v="395"/>
        <pc:sldMkLst>
          <pc:docMk/>
          <pc:sldMk cId="1305211768" sldId="286"/>
        </pc:sldMkLst>
      </pc:sldChg>
      <pc:sldChg chg="modSp">
        <pc:chgData name="Angela Tran" userId="S::atran2@uccs.edu::b87d4938-dc9e-46b5-bb28-75f21d48a3ed" providerId="AD" clId="Web-{8A036B0F-C5D8-2B89-2402-57D63082B735}" dt="2022-04-26T17:16:33.232" v="498" actId="20577"/>
        <pc:sldMkLst>
          <pc:docMk/>
          <pc:sldMk cId="2939835733" sldId="288"/>
        </pc:sldMkLst>
        <pc:spChg chg="mod">
          <ac:chgData name="Angela Tran" userId="S::atran2@uccs.edu::b87d4938-dc9e-46b5-bb28-75f21d48a3ed" providerId="AD" clId="Web-{8A036B0F-C5D8-2B89-2402-57D63082B735}" dt="2022-04-26T17:16:33.232" v="498" actId="20577"/>
          <ac:spMkLst>
            <pc:docMk/>
            <pc:sldMk cId="2939835733" sldId="288"/>
            <ac:spMk id="3" creationId="{E52459E3-8360-EF7E-68F6-3DE7D3391FEE}"/>
          </ac:spMkLst>
        </pc:spChg>
      </pc:sldChg>
      <pc:sldChg chg="modSp del">
        <pc:chgData name="Angela Tran" userId="S::atran2@uccs.edu::b87d4938-dc9e-46b5-bb28-75f21d48a3ed" providerId="AD" clId="Web-{8A036B0F-C5D8-2B89-2402-57D63082B735}" dt="2022-04-26T16:15:40.600" v="394"/>
        <pc:sldMkLst>
          <pc:docMk/>
          <pc:sldMk cId="3568304463" sldId="289"/>
        </pc:sldMkLst>
        <pc:spChg chg="mod">
          <ac:chgData name="Angela Tran" userId="S::atran2@uccs.edu::b87d4938-dc9e-46b5-bb28-75f21d48a3ed" providerId="AD" clId="Web-{8A036B0F-C5D8-2B89-2402-57D63082B735}" dt="2022-04-26T14:13:48.124" v="28" actId="20577"/>
          <ac:spMkLst>
            <pc:docMk/>
            <pc:sldMk cId="3568304463" sldId="289"/>
            <ac:spMk id="3" creationId="{996F40EC-783C-564C-44A2-8553FA4D2C52}"/>
          </ac:spMkLst>
        </pc:spChg>
      </pc:sldChg>
      <pc:sldChg chg="modSp del">
        <pc:chgData name="Angela Tran" userId="S::atran2@uccs.edu::b87d4938-dc9e-46b5-bb28-75f21d48a3ed" providerId="AD" clId="Web-{8A036B0F-C5D8-2B89-2402-57D63082B735}" dt="2022-04-26T14:17:06.282" v="120"/>
        <pc:sldMkLst>
          <pc:docMk/>
          <pc:sldMk cId="2392766586" sldId="290"/>
        </pc:sldMkLst>
        <pc:spChg chg="mod">
          <ac:chgData name="Angela Tran" userId="S::atran2@uccs.edu::b87d4938-dc9e-46b5-bb28-75f21d48a3ed" providerId="AD" clId="Web-{8A036B0F-C5D8-2B89-2402-57D63082B735}" dt="2022-04-26T14:16:53.392" v="119" actId="20577"/>
          <ac:spMkLst>
            <pc:docMk/>
            <pc:sldMk cId="2392766586" sldId="290"/>
            <ac:spMk id="3" creationId="{3F3B3384-7A5E-42C1-CD7D-3E57CF538A6B}"/>
          </ac:spMkLst>
        </pc:spChg>
      </pc:sldChg>
      <pc:sldChg chg="modSp">
        <pc:chgData name="Angela Tran" userId="S::atran2@uccs.edu::b87d4938-dc9e-46b5-bb28-75f21d48a3ed" providerId="AD" clId="Web-{8A036B0F-C5D8-2B89-2402-57D63082B735}" dt="2022-04-26T16:15:34.303" v="393"/>
        <pc:sldMkLst>
          <pc:docMk/>
          <pc:sldMk cId="3436794153" sldId="291"/>
        </pc:sldMkLst>
        <pc:graphicFrameChg chg="mod modGraphic">
          <ac:chgData name="Angela Tran" userId="S::atran2@uccs.edu::b87d4938-dc9e-46b5-bb28-75f21d48a3ed" providerId="AD" clId="Web-{8A036B0F-C5D8-2B89-2402-57D63082B735}" dt="2022-04-26T16:15:34.303" v="393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  <pc:sldChg chg="modSp new del">
        <pc:chgData name="Angela Tran" userId="S::atran2@uccs.edu::b87d4938-dc9e-46b5-bb28-75f21d48a3ed" providerId="AD" clId="Web-{8A036B0F-C5D8-2B89-2402-57D63082B735}" dt="2022-04-26T17:18:23.842" v="607"/>
        <pc:sldMkLst>
          <pc:docMk/>
          <pc:sldMk cId="3698019719" sldId="292"/>
        </pc:sldMkLst>
        <pc:spChg chg="mod">
          <ac:chgData name="Angela Tran" userId="S::atran2@uccs.edu::b87d4938-dc9e-46b5-bb28-75f21d48a3ed" providerId="AD" clId="Web-{8A036B0F-C5D8-2B89-2402-57D63082B735}" dt="2022-04-26T17:18:12.795" v="606" actId="20577"/>
          <ac:spMkLst>
            <pc:docMk/>
            <pc:sldMk cId="3698019719" sldId="292"/>
            <ac:spMk id="3" creationId="{97097580-D018-6C9D-7E7E-4FA974226009}"/>
          </ac:spMkLst>
        </pc:spChg>
      </pc:sldChg>
    </pc:docChg>
  </pc:docChgLst>
  <pc:docChgLst>
    <pc:chgData name="Makya Geist-Delgado" userId="S::mgeistde@uccs.edu::0e5af740-ac4f-4bd8-9ea0-27016911bb77" providerId="AD" clId="Web-{AA94A9C0-397C-7354-1AD2-9F3CA4075FC5}"/>
    <pc:docChg chg="delSld modSld">
      <pc:chgData name="Makya Geist-Delgado" userId="S::mgeistde@uccs.edu::0e5af740-ac4f-4bd8-9ea0-27016911bb77" providerId="AD" clId="Web-{AA94A9C0-397C-7354-1AD2-9F3CA4075FC5}" dt="2022-04-25T01:44:46.912" v="517" actId="20577"/>
      <pc:docMkLst>
        <pc:docMk/>
      </pc:docMkLst>
      <pc:sldChg chg="modSp">
        <pc:chgData name="Makya Geist-Delgado" userId="S::mgeistde@uccs.edu::0e5af740-ac4f-4bd8-9ea0-27016911bb77" providerId="AD" clId="Web-{AA94A9C0-397C-7354-1AD2-9F3CA4075FC5}" dt="2022-04-25T00:08:10.605" v="96" actId="20577"/>
        <pc:sldMkLst>
          <pc:docMk/>
          <pc:sldMk cId="0" sldId="268"/>
        </pc:sldMkLst>
        <pc:spChg chg="mod">
          <ac:chgData name="Makya Geist-Delgado" userId="S::mgeistde@uccs.edu::0e5af740-ac4f-4bd8-9ea0-27016911bb77" providerId="AD" clId="Web-{AA94A9C0-397C-7354-1AD2-9F3CA4075FC5}" dt="2022-04-25T00:08:10.605" v="96" actId="20577"/>
          <ac:spMkLst>
            <pc:docMk/>
            <pc:sldMk cId="0" sldId="268"/>
            <ac:spMk id="8" creationId="{00000000-0000-0000-0000-000000000000}"/>
          </ac:spMkLst>
        </pc:spChg>
        <pc:spChg chg="mod">
          <ac:chgData name="Makya Geist-Delgado" userId="S::mgeistde@uccs.edu::0e5af740-ac4f-4bd8-9ea0-27016911bb77" providerId="AD" clId="Web-{AA94A9C0-397C-7354-1AD2-9F3CA4075FC5}" dt="2022-04-25T00:07:54.214" v="84" actId="20577"/>
          <ac:spMkLst>
            <pc:docMk/>
            <pc:sldMk cId="0" sldId="268"/>
            <ac:spMk id="9" creationId="{00000000-0000-0000-0000-000000000000}"/>
          </ac:spMkLst>
        </pc:spChg>
      </pc:sldChg>
      <pc:sldChg chg="modSp">
        <pc:chgData name="Makya Geist-Delgado" userId="S::mgeistde@uccs.edu::0e5af740-ac4f-4bd8-9ea0-27016911bb77" providerId="AD" clId="Web-{AA94A9C0-397C-7354-1AD2-9F3CA4075FC5}" dt="2022-04-25T01:38:58.751" v="392" actId="20577"/>
        <pc:sldMkLst>
          <pc:docMk/>
          <pc:sldMk cId="3596754249" sldId="272"/>
        </pc:sldMkLst>
        <pc:spChg chg="mod">
          <ac:chgData name="Makya Geist-Delgado" userId="S::mgeistde@uccs.edu::0e5af740-ac4f-4bd8-9ea0-27016911bb77" providerId="AD" clId="Web-{AA94A9C0-397C-7354-1AD2-9F3CA4075FC5}" dt="2022-04-25T01:38:58.751" v="392" actId="20577"/>
          <ac:spMkLst>
            <pc:docMk/>
            <pc:sldMk cId="3596754249" sldId="272"/>
            <ac:spMk id="3" creationId="{00000000-0000-0000-0000-000000000000}"/>
          </ac:spMkLst>
        </pc:spChg>
      </pc:sldChg>
      <pc:sldChg chg="addSp delSp modSp">
        <pc:chgData name="Makya Geist-Delgado" userId="S::mgeistde@uccs.edu::0e5af740-ac4f-4bd8-9ea0-27016911bb77" providerId="AD" clId="Web-{AA94A9C0-397C-7354-1AD2-9F3CA4075FC5}" dt="2022-04-25T00:46:55.536" v="330" actId="1076"/>
        <pc:sldMkLst>
          <pc:docMk/>
          <pc:sldMk cId="2891404798" sldId="277"/>
        </pc:sldMkLst>
        <pc:spChg chg="mod">
          <ac:chgData name="Makya Geist-Delgado" userId="S::mgeistde@uccs.edu::0e5af740-ac4f-4bd8-9ea0-27016911bb77" providerId="AD" clId="Web-{AA94A9C0-397C-7354-1AD2-9F3CA4075FC5}" dt="2022-04-25T00:19:09.951" v="101" actId="14100"/>
          <ac:spMkLst>
            <pc:docMk/>
            <pc:sldMk cId="2891404798" sldId="277"/>
            <ac:spMk id="3" creationId="{00000000-0000-0000-0000-000000000000}"/>
          </ac:spMkLst>
        </pc:spChg>
        <pc:spChg chg="add mod">
          <ac:chgData name="Makya Geist-Delgado" userId="S::mgeistde@uccs.edu::0e5af740-ac4f-4bd8-9ea0-27016911bb77" providerId="AD" clId="Web-{AA94A9C0-397C-7354-1AD2-9F3CA4075FC5}" dt="2022-04-25T00:46:50.865" v="329" actId="20577"/>
          <ac:spMkLst>
            <pc:docMk/>
            <pc:sldMk cId="2891404798" sldId="277"/>
            <ac:spMk id="5" creationId="{208942E6-3384-85AC-73A1-68B81C956F9D}"/>
          </ac:spMkLst>
        </pc:spChg>
        <pc:picChg chg="del mod">
          <ac:chgData name="Makya Geist-Delgado" userId="S::mgeistde@uccs.edu::0e5af740-ac4f-4bd8-9ea0-27016911bb77" providerId="AD" clId="Web-{AA94A9C0-397C-7354-1AD2-9F3CA4075FC5}" dt="2022-04-25T00:45:55.536" v="313"/>
          <ac:picMkLst>
            <pc:docMk/>
            <pc:sldMk cId="2891404798" sldId="277"/>
            <ac:picMk id="2" creationId="{00000000-0000-0000-0000-000000000000}"/>
          </ac:picMkLst>
        </pc:picChg>
        <pc:picChg chg="add mod ord">
          <ac:chgData name="Makya Geist-Delgado" userId="S::mgeistde@uccs.edu::0e5af740-ac4f-4bd8-9ea0-27016911bb77" providerId="AD" clId="Web-{AA94A9C0-397C-7354-1AD2-9F3CA4075FC5}" dt="2022-04-25T00:46:55.536" v="330" actId="1076"/>
          <ac:picMkLst>
            <pc:docMk/>
            <pc:sldMk cId="2891404798" sldId="277"/>
            <ac:picMk id="6" creationId="{BB4D3077-75DD-746A-BF7B-699ED4F33209}"/>
          </ac:picMkLst>
        </pc:picChg>
      </pc:sldChg>
      <pc:sldChg chg="addSp delSp modSp del">
        <pc:chgData name="Makya Geist-Delgado" userId="S::mgeistde@uccs.edu::0e5af740-ac4f-4bd8-9ea0-27016911bb77" providerId="AD" clId="Web-{AA94A9C0-397C-7354-1AD2-9F3CA4075FC5}" dt="2022-04-25T00:57:30.108" v="333"/>
        <pc:sldMkLst>
          <pc:docMk/>
          <pc:sldMk cId="845561069" sldId="278"/>
        </pc:sldMkLst>
        <pc:graphicFrameChg chg="add del mod modGraphic">
          <ac:chgData name="Makya Geist-Delgado" userId="S::mgeistde@uccs.edu::0e5af740-ac4f-4bd8-9ea0-27016911bb77" providerId="AD" clId="Web-{AA94A9C0-397C-7354-1AD2-9F3CA4075FC5}" dt="2022-04-25T00:48:10.725" v="332"/>
          <ac:graphicFrameMkLst>
            <pc:docMk/>
            <pc:sldMk cId="845561069" sldId="278"/>
            <ac:graphicFrameMk id="6" creationId="{EC063C92-6794-EC3F-404B-DA5C1C206495}"/>
          </ac:graphicFrameMkLst>
        </pc:graphicFrameChg>
      </pc:sldChg>
      <pc:sldChg chg="modSp">
        <pc:chgData name="Makya Geist-Delgado" userId="S::mgeistde@uccs.edu::0e5af740-ac4f-4bd8-9ea0-27016911bb77" providerId="AD" clId="Web-{AA94A9C0-397C-7354-1AD2-9F3CA4075FC5}" dt="2022-04-25T01:44:46.912" v="517" actId="20577"/>
        <pc:sldMkLst>
          <pc:docMk/>
          <pc:sldMk cId="413851319" sldId="287"/>
        </pc:sldMkLst>
        <pc:spChg chg="mod">
          <ac:chgData name="Makya Geist-Delgado" userId="S::mgeistde@uccs.edu::0e5af740-ac4f-4bd8-9ea0-27016911bb77" providerId="AD" clId="Web-{AA94A9C0-397C-7354-1AD2-9F3CA4075FC5}" dt="2022-04-25T01:44:46.912" v="517" actId="20577"/>
          <ac:spMkLst>
            <pc:docMk/>
            <pc:sldMk cId="413851319" sldId="287"/>
            <ac:spMk id="3" creationId="{DBA6E101-A6DA-F44B-B474-806FBE35177D}"/>
          </ac:spMkLst>
        </pc:spChg>
      </pc:sldChg>
    </pc:docChg>
  </pc:docChgLst>
  <pc:docChgLst>
    <pc:chgData name="Angela Tran" userId="S::atran2@uccs.edu::b87d4938-dc9e-46b5-bb28-75f21d48a3ed" providerId="AD" clId="Web-{8BFD95EB-C00B-6059-3994-D49E180738C9}"/>
    <pc:docChg chg="addSld modSld sldOrd">
      <pc:chgData name="Angela Tran" userId="S::atran2@uccs.edu::b87d4938-dc9e-46b5-bb28-75f21d48a3ed" providerId="AD" clId="Web-{8BFD95EB-C00B-6059-3994-D49E180738C9}" dt="2022-04-27T15:09:31.976" v="400"/>
      <pc:docMkLst>
        <pc:docMk/>
      </pc:docMkLst>
      <pc:sldChg chg="modSp">
        <pc:chgData name="Angela Tran" userId="S::atran2@uccs.edu::b87d4938-dc9e-46b5-bb28-75f21d48a3ed" providerId="AD" clId="Web-{8BFD95EB-C00B-6059-3994-D49E180738C9}" dt="2022-04-27T15:03:28.506" v="199" actId="20577"/>
        <pc:sldMkLst>
          <pc:docMk/>
          <pc:sldMk cId="0" sldId="268"/>
        </pc:sldMkLst>
        <pc:spChg chg="mod">
          <ac:chgData name="Angela Tran" userId="S::atran2@uccs.edu::b87d4938-dc9e-46b5-bb28-75f21d48a3ed" providerId="AD" clId="Web-{8BFD95EB-C00B-6059-3994-D49E180738C9}" dt="2022-04-27T15:03:28.506" v="199" actId="20577"/>
          <ac:spMkLst>
            <pc:docMk/>
            <pc:sldMk cId="0" sldId="268"/>
            <ac:spMk id="8" creationId="{00000000-0000-0000-0000-000000000000}"/>
          </ac:spMkLst>
        </pc:spChg>
        <pc:spChg chg="mod">
          <ac:chgData name="Angela Tran" userId="S::atran2@uccs.edu::b87d4938-dc9e-46b5-bb28-75f21d48a3ed" providerId="AD" clId="Web-{8BFD95EB-C00B-6059-3994-D49E180738C9}" dt="2022-04-27T15:03:24.553" v="198" actId="20577"/>
          <ac:spMkLst>
            <pc:docMk/>
            <pc:sldMk cId="0" sldId="268"/>
            <ac:spMk id="9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BFD95EB-C00B-6059-3994-D49E180738C9}" dt="2022-04-27T15:09:31.976" v="400"/>
        <pc:sldMkLst>
          <pc:docMk/>
          <pc:sldMk cId="2667988472" sldId="269"/>
        </pc:sldMkLst>
        <pc:spChg chg="mod">
          <ac:chgData name="Angela Tran" userId="S::atran2@uccs.edu::b87d4938-dc9e-46b5-bb28-75f21d48a3ed" providerId="AD" clId="Web-{8BFD95EB-C00B-6059-3994-D49E180738C9}" dt="2022-04-27T15:03:09.210" v="196" actId="20577"/>
          <ac:spMkLst>
            <pc:docMk/>
            <pc:sldMk cId="2667988472" sldId="269"/>
            <ac:spMk id="4" creationId="{00000000-0000-0000-0000-000000000000}"/>
          </ac:spMkLst>
        </pc:spChg>
        <pc:graphicFrameChg chg="modGraphic">
          <ac:chgData name="Angela Tran" userId="S::atran2@uccs.edu::b87d4938-dc9e-46b5-bb28-75f21d48a3ed" providerId="AD" clId="Web-{8BFD95EB-C00B-6059-3994-D49E180738C9}" dt="2022-04-27T15:09:31.976" v="400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  <pc:sldChg chg="addSp delSp modSp ord">
        <pc:chgData name="Angela Tran" userId="S::atran2@uccs.edu::b87d4938-dc9e-46b5-bb28-75f21d48a3ed" providerId="AD" clId="Web-{8BFD95EB-C00B-6059-3994-D49E180738C9}" dt="2022-04-27T14:58:07.724" v="36"/>
        <pc:sldMkLst>
          <pc:docMk/>
          <pc:sldMk cId="3596754249" sldId="272"/>
        </pc:sldMkLst>
        <pc:spChg chg="mod">
          <ac:chgData name="Angela Tran" userId="S::atran2@uccs.edu::b87d4938-dc9e-46b5-bb28-75f21d48a3ed" providerId="AD" clId="Web-{8BFD95EB-C00B-6059-3994-D49E180738C9}" dt="2022-04-27T14:53:17.771" v="0" actId="20577"/>
          <ac:spMkLst>
            <pc:docMk/>
            <pc:sldMk cId="3596754249" sldId="272"/>
            <ac:spMk id="3" creationId="{00000000-0000-0000-0000-000000000000}"/>
          </ac:spMkLst>
        </pc:spChg>
        <pc:picChg chg="add del mod">
          <ac:chgData name="Angela Tran" userId="S::atran2@uccs.edu::b87d4938-dc9e-46b5-bb28-75f21d48a3ed" providerId="AD" clId="Web-{8BFD95EB-C00B-6059-3994-D49E180738C9}" dt="2022-04-27T14:55:13.911" v="8"/>
          <ac:picMkLst>
            <pc:docMk/>
            <pc:sldMk cId="3596754249" sldId="272"/>
            <ac:picMk id="5" creationId="{F5BA4A39-8E30-9D5C-03F1-BCF95AFC7385}"/>
          </ac:picMkLst>
        </pc:picChg>
        <pc:picChg chg="add mod">
          <ac:chgData name="Angela Tran" userId="S::atran2@uccs.edu::b87d4938-dc9e-46b5-bb28-75f21d48a3ed" providerId="AD" clId="Web-{8BFD95EB-C00B-6059-3994-D49E180738C9}" dt="2022-04-27T14:56:26.662" v="15" actId="1076"/>
          <ac:picMkLst>
            <pc:docMk/>
            <pc:sldMk cId="3596754249" sldId="272"/>
            <ac:picMk id="6" creationId="{DE3E08C7-D90F-140A-9C1C-570C4DDCC02B}"/>
          </ac:picMkLst>
        </pc:picChg>
      </pc:sldChg>
      <pc:sldChg chg="modSp">
        <pc:chgData name="Angela Tran" userId="S::atran2@uccs.edu::b87d4938-dc9e-46b5-bb28-75f21d48a3ed" providerId="AD" clId="Web-{8BFD95EB-C00B-6059-3994-D49E180738C9}" dt="2022-04-27T15:01:50.131" v="189" actId="20577"/>
        <pc:sldMkLst>
          <pc:docMk/>
          <pc:sldMk cId="1257434380" sldId="273"/>
        </pc:sldMkLst>
        <pc:spChg chg="mod">
          <ac:chgData name="Angela Tran" userId="S::atran2@uccs.edu::b87d4938-dc9e-46b5-bb28-75f21d48a3ed" providerId="AD" clId="Web-{8BFD95EB-C00B-6059-3994-D49E180738C9}" dt="2022-04-27T15:01:50.131" v="189" actId="20577"/>
          <ac:spMkLst>
            <pc:docMk/>
            <pc:sldMk cId="1257434380" sldId="273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BFD95EB-C00B-6059-3994-D49E180738C9}" dt="2022-04-27T15:04:17.147" v="215" actId="20577"/>
        <pc:sldMkLst>
          <pc:docMk/>
          <pc:sldMk cId="2756289099" sldId="279"/>
        </pc:sldMkLst>
        <pc:spChg chg="mod">
          <ac:chgData name="Angela Tran" userId="S::atran2@uccs.edu::b87d4938-dc9e-46b5-bb28-75f21d48a3ed" providerId="AD" clId="Web-{8BFD95EB-C00B-6059-3994-D49E180738C9}" dt="2022-04-27T15:04:17.147" v="215" actId="20577"/>
          <ac:spMkLst>
            <pc:docMk/>
            <pc:sldMk cId="2756289099" sldId="279"/>
            <ac:spMk id="2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BFD95EB-C00B-6059-3994-D49E180738C9}" dt="2022-04-27T15:02:41.616" v="195" actId="20577"/>
        <pc:sldMkLst>
          <pc:docMk/>
          <pc:sldMk cId="1949653032" sldId="280"/>
        </pc:sldMkLst>
        <pc:spChg chg="mod">
          <ac:chgData name="Angela Tran" userId="S::atran2@uccs.edu::b87d4938-dc9e-46b5-bb28-75f21d48a3ed" providerId="AD" clId="Web-{8BFD95EB-C00B-6059-3994-D49E180738C9}" dt="2022-04-27T15:02:41.616" v="195" actId="20577"/>
          <ac:spMkLst>
            <pc:docMk/>
            <pc:sldMk cId="1949653032" sldId="280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BFD95EB-C00B-6059-3994-D49E180738C9}" dt="2022-04-27T14:59:17.412" v="41" actId="20577"/>
        <pc:sldMkLst>
          <pc:docMk/>
          <pc:sldMk cId="447698906" sldId="281"/>
        </pc:sldMkLst>
        <pc:spChg chg="mod">
          <ac:chgData name="Angela Tran" userId="S::atran2@uccs.edu::b87d4938-dc9e-46b5-bb28-75f21d48a3ed" providerId="AD" clId="Web-{8BFD95EB-C00B-6059-3994-D49E180738C9}" dt="2022-04-27T14:59:17.412" v="41" actId="20577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Angela Tran" userId="S::atran2@uccs.edu::b87d4938-dc9e-46b5-bb28-75f21d48a3ed" providerId="AD" clId="Web-{8BFD95EB-C00B-6059-3994-D49E180738C9}" dt="2022-04-27T15:03:46.960" v="202" actId="20577"/>
        <pc:sldMkLst>
          <pc:docMk/>
          <pc:sldMk cId="2939835733" sldId="288"/>
        </pc:sldMkLst>
        <pc:spChg chg="mod">
          <ac:chgData name="Angela Tran" userId="S::atran2@uccs.edu::b87d4938-dc9e-46b5-bb28-75f21d48a3ed" providerId="AD" clId="Web-{8BFD95EB-C00B-6059-3994-D49E180738C9}" dt="2022-04-27T15:03:37.210" v="200" actId="20577"/>
          <ac:spMkLst>
            <pc:docMk/>
            <pc:sldMk cId="2939835733" sldId="288"/>
            <ac:spMk id="2" creationId="{7A89EBB8-DB2F-5098-0CC4-9EEB8A659A5F}"/>
          </ac:spMkLst>
        </pc:spChg>
        <pc:spChg chg="mod">
          <ac:chgData name="Angela Tran" userId="S::atran2@uccs.edu::b87d4938-dc9e-46b5-bb28-75f21d48a3ed" providerId="AD" clId="Web-{8BFD95EB-C00B-6059-3994-D49E180738C9}" dt="2022-04-27T15:03:46.960" v="202" actId="20577"/>
          <ac:spMkLst>
            <pc:docMk/>
            <pc:sldMk cId="2939835733" sldId="288"/>
            <ac:spMk id="3" creationId="{E52459E3-8360-EF7E-68F6-3DE7D3391FEE}"/>
          </ac:spMkLst>
        </pc:spChg>
        <pc:picChg chg="mod">
          <ac:chgData name="Angela Tran" userId="S::atran2@uccs.edu::b87d4938-dc9e-46b5-bb28-75f21d48a3ed" providerId="AD" clId="Web-{8BFD95EB-C00B-6059-3994-D49E180738C9}" dt="2022-04-27T15:03:43.819" v="201" actId="1076"/>
          <ac:picMkLst>
            <pc:docMk/>
            <pc:sldMk cId="2939835733" sldId="288"/>
            <ac:picMk id="5" creationId="{F4DF9FCA-FC39-BB94-2BE1-68193B73172D}"/>
          </ac:picMkLst>
        </pc:picChg>
      </pc:sldChg>
      <pc:sldChg chg="modSp">
        <pc:chgData name="Angela Tran" userId="S::atran2@uccs.edu::b87d4938-dc9e-46b5-bb28-75f21d48a3ed" providerId="AD" clId="Web-{8BFD95EB-C00B-6059-3994-D49E180738C9}" dt="2022-04-27T15:09:26.132" v="398"/>
        <pc:sldMkLst>
          <pc:docMk/>
          <pc:sldMk cId="3436794153" sldId="291"/>
        </pc:sldMkLst>
        <pc:graphicFrameChg chg="mod modGraphic">
          <ac:chgData name="Angela Tran" userId="S::atran2@uccs.edu::b87d4938-dc9e-46b5-bb28-75f21d48a3ed" providerId="AD" clId="Web-{8BFD95EB-C00B-6059-3994-D49E180738C9}" dt="2022-04-27T15:09:26.132" v="398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  <pc:sldChg chg="addSp delSp modSp new">
        <pc:chgData name="Angela Tran" userId="S::atran2@uccs.edu::b87d4938-dc9e-46b5-bb28-75f21d48a3ed" providerId="AD" clId="Web-{8BFD95EB-C00B-6059-3994-D49E180738C9}" dt="2022-04-27T14:58:00.412" v="35" actId="1076"/>
        <pc:sldMkLst>
          <pc:docMk/>
          <pc:sldMk cId="654195381" sldId="292"/>
        </pc:sldMkLst>
        <pc:spChg chg="mod">
          <ac:chgData name="Angela Tran" userId="S::atran2@uccs.edu::b87d4938-dc9e-46b5-bb28-75f21d48a3ed" providerId="AD" clId="Web-{8BFD95EB-C00B-6059-3994-D49E180738C9}" dt="2022-04-27T14:57:06.662" v="29" actId="20577"/>
          <ac:spMkLst>
            <pc:docMk/>
            <pc:sldMk cId="654195381" sldId="292"/>
            <ac:spMk id="2" creationId="{B489C7D3-3330-54E1-41E6-573148B9D6FA}"/>
          </ac:spMkLst>
        </pc:spChg>
        <pc:spChg chg="del">
          <ac:chgData name="Angela Tran" userId="S::atran2@uccs.edu::b87d4938-dc9e-46b5-bb28-75f21d48a3ed" providerId="AD" clId="Web-{8BFD95EB-C00B-6059-3994-D49E180738C9}" dt="2022-04-27T14:57:42.037" v="30"/>
          <ac:spMkLst>
            <pc:docMk/>
            <pc:sldMk cId="654195381" sldId="292"/>
            <ac:spMk id="3" creationId="{C22CB6A8-3029-F354-2B18-F3F04BC0FCE8}"/>
          </ac:spMkLst>
        </pc:spChg>
        <pc:picChg chg="add mod ord">
          <ac:chgData name="Angela Tran" userId="S::atran2@uccs.edu::b87d4938-dc9e-46b5-bb28-75f21d48a3ed" providerId="AD" clId="Web-{8BFD95EB-C00B-6059-3994-D49E180738C9}" dt="2022-04-27T14:58:00.412" v="35" actId="1076"/>
          <ac:picMkLst>
            <pc:docMk/>
            <pc:sldMk cId="654195381" sldId="292"/>
            <ac:picMk id="5" creationId="{ED2322B8-39BB-274A-F0E9-C491035FEAAC}"/>
          </ac:picMkLst>
        </pc:picChg>
      </pc:sldChg>
      <pc:sldChg chg="addSp modSp new">
        <pc:chgData name="Angela Tran" userId="S::atran2@uccs.edu::b87d4938-dc9e-46b5-bb28-75f21d48a3ed" providerId="AD" clId="Web-{8BFD95EB-C00B-6059-3994-D49E180738C9}" dt="2022-04-27T15:09:04.132" v="394" actId="20577"/>
        <pc:sldMkLst>
          <pc:docMk/>
          <pc:sldMk cId="2696104553" sldId="293"/>
        </pc:sldMkLst>
        <pc:spChg chg="mod">
          <ac:chgData name="Angela Tran" userId="S::atran2@uccs.edu::b87d4938-dc9e-46b5-bb28-75f21d48a3ed" providerId="AD" clId="Web-{8BFD95EB-C00B-6059-3994-D49E180738C9}" dt="2022-04-27T15:04:45.225" v="227" actId="20577"/>
          <ac:spMkLst>
            <pc:docMk/>
            <pc:sldMk cId="2696104553" sldId="293"/>
            <ac:spMk id="2" creationId="{C31BC5DD-41A3-0CA2-E4C5-AB04605FF6F7}"/>
          </ac:spMkLst>
        </pc:spChg>
        <pc:spChg chg="mod">
          <ac:chgData name="Angela Tran" userId="S::atran2@uccs.edu::b87d4938-dc9e-46b5-bb28-75f21d48a3ed" providerId="AD" clId="Web-{8BFD95EB-C00B-6059-3994-D49E180738C9}" dt="2022-04-27T15:07:14.773" v="301" actId="14100"/>
          <ac:spMkLst>
            <pc:docMk/>
            <pc:sldMk cId="2696104553" sldId="293"/>
            <ac:spMk id="3" creationId="{2CD40E50-3000-522E-D101-5C379D1149BE}"/>
          </ac:spMkLst>
        </pc:spChg>
        <pc:spChg chg="add mod">
          <ac:chgData name="Angela Tran" userId="S::atran2@uccs.edu::b87d4938-dc9e-46b5-bb28-75f21d48a3ed" providerId="AD" clId="Web-{8BFD95EB-C00B-6059-3994-D49E180738C9}" dt="2022-04-27T15:09:04.132" v="394" actId="20577"/>
          <ac:spMkLst>
            <pc:docMk/>
            <pc:sldMk cId="2696104553" sldId="293"/>
            <ac:spMk id="5" creationId="{57C57C57-9B80-1B96-3448-F9D2C34DFFF3}"/>
          </ac:spMkLst>
        </pc:spChg>
      </pc:sldChg>
    </pc:docChg>
  </pc:docChgLst>
  <pc:docChgLst>
    <pc:chgData name="Tristan Lee" userId="S::tlee2@uccs.edu::3567003e-c7d3-4688-a736-624d0514ec35" providerId="AD" clId="Web-{F5B0FBB4-80CE-B553-7431-BA1E4A8EEE6F}"/>
    <pc:docChg chg="addSld delSld modSld">
      <pc:chgData name="Tristan Lee" userId="S::tlee2@uccs.edu::3567003e-c7d3-4688-a736-624d0514ec35" providerId="AD" clId="Web-{F5B0FBB4-80CE-B553-7431-BA1E4A8EEE6F}" dt="2022-04-28T05:43:11.719" v="331"/>
      <pc:docMkLst>
        <pc:docMk/>
      </pc:docMkLst>
      <pc:sldChg chg="addSp delSp modSp">
        <pc:chgData name="Tristan Lee" userId="S::tlee2@uccs.edu::3567003e-c7d3-4688-a736-624d0514ec35" providerId="AD" clId="Web-{F5B0FBB4-80CE-B553-7431-BA1E4A8EEE6F}" dt="2022-04-28T05:34:01.430" v="288" actId="20577"/>
        <pc:sldMkLst>
          <pc:docMk/>
          <pc:sldMk cId="266056393" sldId="294"/>
        </pc:sldMkLst>
        <pc:spChg chg="mod">
          <ac:chgData name="Tristan Lee" userId="S::tlee2@uccs.edu::3567003e-c7d3-4688-a736-624d0514ec35" providerId="AD" clId="Web-{F5B0FBB4-80CE-B553-7431-BA1E4A8EEE6F}" dt="2022-04-28T05:34:01.430" v="288" actId="20577"/>
          <ac:spMkLst>
            <pc:docMk/>
            <pc:sldMk cId="266056393" sldId="294"/>
            <ac:spMk id="6" creationId="{409E8276-38A7-0EF0-A53D-EB88FF58FE3E}"/>
          </ac:spMkLst>
        </pc:spChg>
        <pc:spChg chg="add del mod">
          <ac:chgData name="Tristan Lee" userId="S::tlee2@uccs.edu::3567003e-c7d3-4688-a736-624d0514ec35" providerId="AD" clId="Web-{F5B0FBB4-80CE-B553-7431-BA1E4A8EEE6F}" dt="2022-04-28T04:56:01.401" v="13"/>
          <ac:spMkLst>
            <pc:docMk/>
            <pc:sldMk cId="266056393" sldId="294"/>
            <ac:spMk id="7" creationId="{621E7DB8-4996-8C38-1FAE-179F8358A137}"/>
          </ac:spMkLst>
        </pc:spChg>
        <pc:spChg chg="add del mod">
          <ac:chgData name="Tristan Lee" userId="S::tlee2@uccs.edu::3567003e-c7d3-4688-a736-624d0514ec35" providerId="AD" clId="Web-{F5B0FBB4-80CE-B553-7431-BA1E4A8EEE6F}" dt="2022-04-28T05:15:30.557" v="172"/>
          <ac:spMkLst>
            <pc:docMk/>
            <pc:sldMk cId="266056393" sldId="294"/>
            <ac:spMk id="9" creationId="{E01CB262-0F10-0415-C8E6-E0F1AE12DA68}"/>
          </ac:spMkLst>
        </pc:spChg>
        <pc:spChg chg="mod">
          <ac:chgData name="Tristan Lee" userId="S::tlee2@uccs.edu::3567003e-c7d3-4688-a736-624d0514ec35" providerId="AD" clId="Web-{F5B0FBB4-80CE-B553-7431-BA1E4A8EEE6F}" dt="2022-04-28T05:20:44.889" v="191" actId="1076"/>
          <ac:spMkLst>
            <pc:docMk/>
            <pc:sldMk cId="266056393" sldId="294"/>
            <ac:spMk id="10" creationId="{82ADCFDD-6B34-A377-F5AE-D09277D49F42}"/>
          </ac:spMkLst>
        </pc:spChg>
        <pc:spChg chg="add del mod">
          <ac:chgData name="Tristan Lee" userId="S::tlee2@uccs.edu::3567003e-c7d3-4688-a736-624d0514ec35" providerId="AD" clId="Web-{F5B0FBB4-80CE-B553-7431-BA1E4A8EEE6F}" dt="2022-04-28T05:14:58.338" v="171"/>
          <ac:spMkLst>
            <pc:docMk/>
            <pc:sldMk cId="266056393" sldId="294"/>
            <ac:spMk id="11" creationId="{7DE6C4A0-2927-26C7-64DD-5E82522A8F31}"/>
          </ac:spMkLst>
        </pc:spChg>
        <pc:spChg chg="add mod">
          <ac:chgData name="Tristan Lee" userId="S::tlee2@uccs.edu::3567003e-c7d3-4688-a736-624d0514ec35" providerId="AD" clId="Web-{F5B0FBB4-80CE-B553-7431-BA1E4A8EEE6F}" dt="2022-04-28T05:33:00.273" v="270" actId="20577"/>
          <ac:spMkLst>
            <pc:docMk/>
            <pc:sldMk cId="266056393" sldId="294"/>
            <ac:spMk id="12" creationId="{67EDC572-EBA6-9EBD-4312-EDBD27B16FE1}"/>
          </ac:spMkLst>
        </pc:spChg>
        <pc:spChg chg="add mod">
          <ac:chgData name="Tristan Lee" userId="S::tlee2@uccs.edu::3567003e-c7d3-4688-a736-624d0514ec35" providerId="AD" clId="Web-{F5B0FBB4-80CE-B553-7431-BA1E4A8EEE6F}" dt="2022-04-28T05:23:18.172" v="252" actId="20577"/>
          <ac:spMkLst>
            <pc:docMk/>
            <pc:sldMk cId="266056393" sldId="294"/>
            <ac:spMk id="13" creationId="{472658E8-2840-7511-D60F-B82FBC7B63F5}"/>
          </ac:spMkLst>
        </pc:spChg>
        <pc:spChg chg="add mod">
          <ac:chgData name="Tristan Lee" userId="S::tlee2@uccs.edu::3567003e-c7d3-4688-a736-624d0514ec35" providerId="AD" clId="Web-{F5B0FBB4-80CE-B553-7431-BA1E4A8EEE6F}" dt="2022-04-28T05:33:33.305" v="279" actId="1076"/>
          <ac:spMkLst>
            <pc:docMk/>
            <pc:sldMk cId="266056393" sldId="294"/>
            <ac:spMk id="16" creationId="{416F048D-4DB3-6FE5-99B6-0CCD2AA8D2C2}"/>
          </ac:spMkLst>
        </pc:spChg>
        <pc:spChg chg="add mod">
          <ac:chgData name="Tristan Lee" userId="S::tlee2@uccs.edu::3567003e-c7d3-4688-a736-624d0514ec35" providerId="AD" clId="Web-{F5B0FBB4-80CE-B553-7431-BA1E4A8EEE6F}" dt="2022-04-28T05:33:42.633" v="282" actId="20577"/>
          <ac:spMkLst>
            <pc:docMk/>
            <pc:sldMk cId="266056393" sldId="294"/>
            <ac:spMk id="17" creationId="{E5F19B3E-D9FF-F2AA-55C8-A16D33858882}"/>
          </ac:spMkLst>
        </pc:spChg>
        <pc:picChg chg="del">
          <ac:chgData name="Tristan Lee" userId="S::tlee2@uccs.edu::3567003e-c7d3-4688-a736-624d0514ec35" providerId="AD" clId="Web-{F5B0FBB4-80CE-B553-7431-BA1E4A8EEE6F}" dt="2022-04-28T04:55:44.198" v="8"/>
          <ac:picMkLst>
            <pc:docMk/>
            <pc:sldMk cId="266056393" sldId="294"/>
            <ac:picMk id="5" creationId="{CB4204B2-5351-A78B-EBD0-5CFC4CCF9167}"/>
          </ac:picMkLst>
        </pc:picChg>
        <pc:picChg chg="add del mod">
          <ac:chgData name="Tristan Lee" userId="S::tlee2@uccs.edu::3567003e-c7d3-4688-a736-624d0514ec35" providerId="AD" clId="Web-{F5B0FBB4-80CE-B553-7431-BA1E4A8EEE6F}" dt="2022-04-28T05:20:08.810" v="182"/>
          <ac:picMkLst>
            <pc:docMk/>
            <pc:sldMk cId="266056393" sldId="294"/>
            <ac:picMk id="8" creationId="{73A99F9A-6A83-22D4-7C96-80F8FCC9E884}"/>
          </ac:picMkLst>
        </pc:picChg>
        <pc:picChg chg="add mod">
          <ac:chgData name="Tristan Lee" userId="S::tlee2@uccs.edu::3567003e-c7d3-4688-a736-624d0514ec35" providerId="AD" clId="Web-{F5B0FBB4-80CE-B553-7431-BA1E4A8EEE6F}" dt="2022-04-28T05:32:45.617" v="267" actId="1076"/>
          <ac:picMkLst>
            <pc:docMk/>
            <pc:sldMk cId="266056393" sldId="294"/>
            <ac:picMk id="14" creationId="{D6AAA36F-58D5-1876-3387-352AB2D54507}"/>
          </ac:picMkLst>
        </pc:picChg>
        <pc:picChg chg="add mod">
          <ac:chgData name="Tristan Lee" userId="S::tlee2@uccs.edu::3567003e-c7d3-4688-a736-624d0514ec35" providerId="AD" clId="Web-{F5B0FBB4-80CE-B553-7431-BA1E4A8EEE6F}" dt="2022-04-28T05:33:55.055" v="283" actId="1076"/>
          <ac:picMkLst>
            <pc:docMk/>
            <pc:sldMk cId="266056393" sldId="294"/>
            <ac:picMk id="15" creationId="{71127074-706C-F997-55E0-BF49D47791D2}"/>
          </ac:picMkLst>
        </pc:picChg>
      </pc:sldChg>
      <pc:sldChg chg="modSp">
        <pc:chgData name="Tristan Lee" userId="S::tlee2@uccs.edu::3567003e-c7d3-4688-a736-624d0514ec35" providerId="AD" clId="Web-{F5B0FBB4-80CE-B553-7431-BA1E4A8EEE6F}" dt="2022-04-28T05:22:18.515" v="211" actId="20577"/>
        <pc:sldMkLst>
          <pc:docMk/>
          <pc:sldMk cId="2678518945" sldId="295"/>
        </pc:sldMkLst>
        <pc:spChg chg="mod">
          <ac:chgData name="Tristan Lee" userId="S::tlee2@uccs.edu::3567003e-c7d3-4688-a736-624d0514ec35" providerId="AD" clId="Web-{F5B0FBB4-80CE-B553-7431-BA1E4A8EEE6F}" dt="2022-04-28T05:22:18.515" v="211" actId="20577"/>
          <ac:spMkLst>
            <pc:docMk/>
            <pc:sldMk cId="2678518945" sldId="295"/>
            <ac:spMk id="6" creationId="{D12DA39A-EBF8-1B1D-8B1E-B47C13BF696E}"/>
          </ac:spMkLst>
        </pc:spChg>
      </pc:sldChg>
      <pc:sldChg chg="modSp">
        <pc:chgData name="Tristan Lee" userId="S::tlee2@uccs.edu::3567003e-c7d3-4688-a736-624d0514ec35" providerId="AD" clId="Web-{F5B0FBB4-80CE-B553-7431-BA1E4A8EEE6F}" dt="2022-04-28T05:37:42.152" v="304" actId="20577"/>
        <pc:sldMkLst>
          <pc:docMk/>
          <pc:sldMk cId="3181803521" sldId="296"/>
        </pc:sldMkLst>
        <pc:spChg chg="mod">
          <ac:chgData name="Tristan Lee" userId="S::tlee2@uccs.edu::3567003e-c7d3-4688-a736-624d0514ec35" providerId="AD" clId="Web-{F5B0FBB4-80CE-B553-7431-BA1E4A8EEE6F}" dt="2022-04-28T05:37:42.152" v="304" actId="20577"/>
          <ac:spMkLst>
            <pc:docMk/>
            <pc:sldMk cId="3181803521" sldId="296"/>
            <ac:spMk id="6" creationId="{20AF159E-C284-8C03-1852-974279C54C8A}"/>
          </ac:spMkLst>
        </pc:spChg>
      </pc:sldChg>
      <pc:sldChg chg="modSp">
        <pc:chgData name="Tristan Lee" userId="S::tlee2@uccs.edu::3567003e-c7d3-4688-a736-624d0514ec35" providerId="AD" clId="Web-{F5B0FBB4-80CE-B553-7431-BA1E4A8EEE6F}" dt="2022-04-28T04:33:12.040" v="7" actId="20577"/>
        <pc:sldMkLst>
          <pc:docMk/>
          <pc:sldMk cId="1449151120" sldId="299"/>
        </pc:sldMkLst>
        <pc:spChg chg="mod">
          <ac:chgData name="Tristan Lee" userId="S::tlee2@uccs.edu::3567003e-c7d3-4688-a736-624d0514ec35" providerId="AD" clId="Web-{F5B0FBB4-80CE-B553-7431-BA1E4A8EEE6F}" dt="2022-04-28T04:33:12.040" v="7" actId="20577"/>
          <ac:spMkLst>
            <pc:docMk/>
            <pc:sldMk cId="1449151120" sldId="299"/>
            <ac:spMk id="3" creationId="{B3A6E286-CB3A-724D-A7EC-47DB370E53EA}"/>
          </ac:spMkLst>
        </pc:spChg>
      </pc:sldChg>
      <pc:sldChg chg="addSp delSp modSp new del">
        <pc:chgData name="Tristan Lee" userId="S::tlee2@uccs.edu::3567003e-c7d3-4688-a736-624d0514ec35" providerId="AD" clId="Web-{F5B0FBB4-80CE-B553-7431-BA1E4A8EEE6F}" dt="2022-04-28T05:14:33.478" v="115"/>
        <pc:sldMkLst>
          <pc:docMk/>
          <pc:sldMk cId="1546913244" sldId="301"/>
        </pc:sldMkLst>
        <pc:spChg chg="mod">
          <ac:chgData name="Tristan Lee" userId="S::tlee2@uccs.edu::3567003e-c7d3-4688-a736-624d0514ec35" providerId="AD" clId="Web-{F5B0FBB4-80CE-B553-7431-BA1E4A8EEE6F}" dt="2022-04-28T05:14:22.962" v="110" actId="20577"/>
          <ac:spMkLst>
            <pc:docMk/>
            <pc:sldMk cId="1546913244" sldId="301"/>
            <ac:spMk id="2" creationId="{86DD5863-336A-51A0-321F-55909DDF8B08}"/>
          </ac:spMkLst>
        </pc:spChg>
        <pc:spChg chg="add del">
          <ac:chgData name="Tristan Lee" userId="S::tlee2@uccs.edu::3567003e-c7d3-4688-a736-624d0514ec35" providerId="AD" clId="Web-{F5B0FBB4-80CE-B553-7431-BA1E4A8EEE6F}" dt="2022-04-28T05:14:31.025" v="114"/>
          <ac:spMkLst>
            <pc:docMk/>
            <pc:sldMk cId="1546913244" sldId="301"/>
            <ac:spMk id="3" creationId="{4E01DFBC-308C-7461-5D39-74CAE5BCE169}"/>
          </ac:spMkLst>
        </pc:spChg>
        <pc:graphicFrameChg chg="add del mod modGraphic">
          <ac:chgData name="Tristan Lee" userId="S::tlee2@uccs.edu::3567003e-c7d3-4688-a736-624d0514ec35" providerId="AD" clId="Web-{F5B0FBB4-80CE-B553-7431-BA1E4A8EEE6F}" dt="2022-04-28T05:14:28.509" v="113"/>
          <ac:graphicFrameMkLst>
            <pc:docMk/>
            <pc:sldMk cId="1546913244" sldId="301"/>
            <ac:graphicFrameMk id="6" creationId="{FBA65BB7-2294-B296-F565-6296CFDCFE71}"/>
          </ac:graphicFrameMkLst>
        </pc:graphicFrameChg>
      </pc:sldChg>
      <pc:sldChg chg="addSp delSp modSp new">
        <pc:chgData name="Tristan Lee" userId="S::tlee2@uccs.edu::3567003e-c7d3-4688-a736-624d0514ec35" providerId="AD" clId="Web-{F5B0FBB4-80CE-B553-7431-BA1E4A8EEE6F}" dt="2022-04-28T05:43:11.719" v="331"/>
        <pc:sldMkLst>
          <pc:docMk/>
          <pc:sldMk cId="2166150292" sldId="301"/>
        </pc:sldMkLst>
        <pc:spChg chg="mod">
          <ac:chgData name="Tristan Lee" userId="S::tlee2@uccs.edu::3567003e-c7d3-4688-a736-624d0514ec35" providerId="AD" clId="Web-{F5B0FBB4-80CE-B553-7431-BA1E4A8EEE6F}" dt="2022-04-28T05:38:16.949" v="319" actId="20577"/>
          <ac:spMkLst>
            <pc:docMk/>
            <pc:sldMk cId="2166150292" sldId="301"/>
            <ac:spMk id="2" creationId="{2008B90C-6D61-918F-3C5F-16D2C3B4C6AA}"/>
          </ac:spMkLst>
        </pc:spChg>
        <pc:spChg chg="del">
          <ac:chgData name="Tristan Lee" userId="S::tlee2@uccs.edu::3567003e-c7d3-4688-a736-624d0514ec35" providerId="AD" clId="Web-{F5B0FBB4-80CE-B553-7431-BA1E4A8EEE6F}" dt="2022-04-28T05:38:19.809" v="320"/>
          <ac:spMkLst>
            <pc:docMk/>
            <pc:sldMk cId="2166150292" sldId="301"/>
            <ac:spMk id="3" creationId="{FD407F1A-C90F-9F66-0A08-C1D606AC2B5B}"/>
          </ac:spMkLst>
        </pc:spChg>
        <pc:graphicFrameChg chg="add mod modGraphic">
          <ac:chgData name="Tristan Lee" userId="S::tlee2@uccs.edu::3567003e-c7d3-4688-a736-624d0514ec35" providerId="AD" clId="Web-{F5B0FBB4-80CE-B553-7431-BA1E4A8EEE6F}" dt="2022-04-28T05:43:11.719" v="331"/>
          <ac:graphicFrameMkLst>
            <pc:docMk/>
            <pc:sldMk cId="2166150292" sldId="301"/>
            <ac:graphicFrameMk id="6" creationId="{F91483B7-11F8-E2FD-0765-68303EE7426D}"/>
          </ac:graphicFrameMkLst>
        </pc:graphicFrameChg>
      </pc:sldChg>
    </pc:docChg>
  </pc:docChgLst>
  <pc:docChgLst>
    <pc:chgData name="Tristan Lee" userId="S::tlee2@uccs.edu::3567003e-c7d3-4688-a736-624d0514ec35" providerId="AD" clId="Web-{BDED81C6-9E7E-FD6E-EDE1-7BB56358A86C}"/>
    <pc:docChg chg="modSld">
      <pc:chgData name="Tristan Lee" userId="S::tlee2@uccs.edu::3567003e-c7d3-4688-a736-624d0514ec35" providerId="AD" clId="Web-{BDED81C6-9E7E-FD6E-EDE1-7BB56358A86C}" dt="2022-04-27T16:58:54.899" v="9"/>
      <pc:docMkLst>
        <pc:docMk/>
      </pc:docMkLst>
      <pc:sldChg chg="modSp">
        <pc:chgData name="Tristan Lee" userId="S::tlee2@uccs.edu::3567003e-c7d3-4688-a736-624d0514ec35" providerId="AD" clId="Web-{BDED81C6-9E7E-FD6E-EDE1-7BB56358A86C}" dt="2022-04-27T16:58:54.899" v="9"/>
        <pc:sldMkLst>
          <pc:docMk/>
          <pc:sldMk cId="2667988472" sldId="269"/>
        </pc:sldMkLst>
        <pc:graphicFrameChg chg="mod modGraphic">
          <ac:chgData name="Tristan Lee" userId="S::tlee2@uccs.edu::3567003e-c7d3-4688-a736-624d0514ec35" providerId="AD" clId="Web-{BDED81C6-9E7E-FD6E-EDE1-7BB56358A86C}" dt="2022-04-27T16:58:54.899" v="9"/>
          <ac:graphicFrameMkLst>
            <pc:docMk/>
            <pc:sldMk cId="2667988472" sldId="269"/>
            <ac:graphicFrameMk id="3" creationId="{E2C6E28C-76BF-7E33-B03E-2F03A9989A31}"/>
          </ac:graphicFrameMkLst>
        </pc:graphicFrameChg>
      </pc:sldChg>
    </pc:docChg>
  </pc:docChgLst>
  <pc:docChgLst>
    <pc:chgData name="Tristan Lee" userId="S::tlee2@uccs.edu::3567003e-c7d3-4688-a736-624d0514ec35" providerId="AD" clId="Web-{0F7E3425-275C-44E9-C9F4-D1DB7C5B3384}"/>
    <pc:docChg chg="modSld">
      <pc:chgData name="Tristan Lee" userId="S::tlee2@uccs.edu::3567003e-c7d3-4688-a736-624d0514ec35" providerId="AD" clId="Web-{0F7E3425-275C-44E9-C9F4-D1DB7C5B3384}" dt="2022-04-29T03:34:31.705" v="84" actId="14100"/>
      <pc:docMkLst>
        <pc:docMk/>
      </pc:docMkLst>
      <pc:sldChg chg="modSp">
        <pc:chgData name="Tristan Lee" userId="S::tlee2@uccs.edu::3567003e-c7d3-4688-a736-624d0514ec35" providerId="AD" clId="Web-{0F7E3425-275C-44E9-C9F4-D1DB7C5B3384}" dt="2022-04-29T02:36:47.038" v="25" actId="20577"/>
        <pc:sldMkLst>
          <pc:docMk/>
          <pc:sldMk cId="2678518945" sldId="295"/>
        </pc:sldMkLst>
        <pc:spChg chg="mod">
          <ac:chgData name="Tristan Lee" userId="S::tlee2@uccs.edu::3567003e-c7d3-4688-a736-624d0514ec35" providerId="AD" clId="Web-{0F7E3425-275C-44E9-C9F4-D1DB7C5B3384}" dt="2022-04-29T02:36:47.038" v="25" actId="20577"/>
          <ac:spMkLst>
            <pc:docMk/>
            <pc:sldMk cId="2678518945" sldId="295"/>
            <ac:spMk id="6" creationId="{D12DA39A-EBF8-1B1D-8B1E-B47C13BF696E}"/>
          </ac:spMkLst>
        </pc:spChg>
      </pc:sldChg>
      <pc:sldChg chg="addSp modSp">
        <pc:chgData name="Tristan Lee" userId="S::tlee2@uccs.edu::3567003e-c7d3-4688-a736-624d0514ec35" providerId="AD" clId="Web-{0F7E3425-275C-44E9-C9F4-D1DB7C5B3384}" dt="2022-04-29T03:34:31.705" v="84" actId="14100"/>
        <pc:sldMkLst>
          <pc:docMk/>
          <pc:sldMk cId="3181803521" sldId="296"/>
        </pc:sldMkLst>
        <pc:spChg chg="add mod">
          <ac:chgData name="Tristan Lee" userId="S::tlee2@uccs.edu::3567003e-c7d3-4688-a736-624d0514ec35" providerId="AD" clId="Web-{0F7E3425-275C-44E9-C9F4-D1DB7C5B3384}" dt="2022-04-29T03:34:31.705" v="84" actId="14100"/>
          <ac:spMkLst>
            <pc:docMk/>
            <pc:sldMk cId="3181803521" sldId="296"/>
            <ac:spMk id="3" creationId="{94C6A21D-C668-F557-2C3B-5DF1AD56C015}"/>
          </ac:spMkLst>
        </pc:spChg>
        <pc:spChg chg="mod">
          <ac:chgData name="Tristan Lee" userId="S::tlee2@uccs.edu::3567003e-c7d3-4688-a736-624d0514ec35" providerId="AD" clId="Web-{0F7E3425-275C-44E9-C9F4-D1DB7C5B3384}" dt="2022-04-29T03:33:04.970" v="78" actId="20577"/>
          <ac:spMkLst>
            <pc:docMk/>
            <pc:sldMk cId="3181803521" sldId="296"/>
            <ac:spMk id="6" creationId="{20AF159E-C284-8C03-1852-974279C54C8A}"/>
          </ac:spMkLst>
        </pc:spChg>
      </pc:sldChg>
      <pc:sldChg chg="modSp">
        <pc:chgData name="Tristan Lee" userId="S::tlee2@uccs.edu::3567003e-c7d3-4688-a736-624d0514ec35" providerId="AD" clId="Web-{0F7E3425-275C-44E9-C9F4-D1DB7C5B3384}" dt="2022-04-29T02:48:45.684" v="64" actId="20577"/>
        <pc:sldMkLst>
          <pc:docMk/>
          <pc:sldMk cId="3935078646" sldId="298"/>
        </pc:sldMkLst>
        <pc:spChg chg="mod">
          <ac:chgData name="Tristan Lee" userId="S::tlee2@uccs.edu::3567003e-c7d3-4688-a736-624d0514ec35" providerId="AD" clId="Web-{0F7E3425-275C-44E9-C9F4-D1DB7C5B3384}" dt="2022-04-29T02:48:45.684" v="64" actId="20577"/>
          <ac:spMkLst>
            <pc:docMk/>
            <pc:sldMk cId="3935078646" sldId="298"/>
            <ac:spMk id="2" creationId="{4A89900B-A664-0691-7F62-1CF517A11D4D}"/>
          </ac:spMkLst>
        </pc:spChg>
      </pc:sldChg>
      <pc:sldChg chg="modSp">
        <pc:chgData name="Tristan Lee" userId="S::tlee2@uccs.edu::3567003e-c7d3-4688-a736-624d0514ec35" providerId="AD" clId="Web-{0F7E3425-275C-44E9-C9F4-D1DB7C5B3384}" dt="2022-04-29T02:47:42.059" v="35" actId="20577"/>
        <pc:sldMkLst>
          <pc:docMk/>
          <pc:sldMk cId="1449151120" sldId="299"/>
        </pc:sldMkLst>
        <pc:spChg chg="mod">
          <ac:chgData name="Tristan Lee" userId="S::tlee2@uccs.edu::3567003e-c7d3-4688-a736-624d0514ec35" providerId="AD" clId="Web-{0F7E3425-275C-44E9-C9F4-D1DB7C5B3384}" dt="2022-04-29T02:47:42.059" v="35" actId="20577"/>
          <ac:spMkLst>
            <pc:docMk/>
            <pc:sldMk cId="1449151120" sldId="299"/>
            <ac:spMk id="2" creationId="{0C84CE6B-3E92-F57D-9AC1-DD3B4615755A}"/>
          </ac:spMkLst>
        </pc:spChg>
        <pc:spChg chg="mod">
          <ac:chgData name="Tristan Lee" userId="S::tlee2@uccs.edu::3567003e-c7d3-4688-a736-624d0514ec35" providerId="AD" clId="Web-{0F7E3425-275C-44E9-C9F4-D1DB7C5B3384}" dt="2022-04-29T02:47:29.934" v="27" actId="20577"/>
          <ac:spMkLst>
            <pc:docMk/>
            <pc:sldMk cId="1449151120" sldId="299"/>
            <ac:spMk id="3" creationId="{B3A6E286-CB3A-724D-A7EC-47DB370E53EA}"/>
          </ac:spMkLst>
        </pc:spChg>
      </pc:sldChg>
      <pc:sldChg chg="modSp">
        <pc:chgData name="Tristan Lee" userId="S::tlee2@uccs.edu::3567003e-c7d3-4688-a736-624d0514ec35" providerId="AD" clId="Web-{0F7E3425-275C-44E9-C9F4-D1DB7C5B3384}" dt="2022-04-29T02:25:48.409" v="1"/>
        <pc:sldMkLst>
          <pc:docMk/>
          <pc:sldMk cId="2166150292" sldId="301"/>
        </pc:sldMkLst>
        <pc:graphicFrameChg chg="mod modGraphic">
          <ac:chgData name="Tristan Lee" userId="S::tlee2@uccs.edu::3567003e-c7d3-4688-a736-624d0514ec35" providerId="AD" clId="Web-{0F7E3425-275C-44E9-C9F4-D1DB7C5B3384}" dt="2022-04-29T02:25:48.409" v="1"/>
          <ac:graphicFrameMkLst>
            <pc:docMk/>
            <pc:sldMk cId="2166150292" sldId="301"/>
            <ac:graphicFrameMk id="6" creationId="{F91483B7-11F8-E2FD-0765-68303EE7426D}"/>
          </ac:graphicFrameMkLst>
        </pc:graphicFrameChg>
      </pc:sldChg>
    </pc:docChg>
  </pc:docChgLst>
  <pc:docChgLst>
    <pc:chgData name="Khaled Almathkour" userId="acb85a3d-326d-4ba4-a06f-7aac2c6c0a1e" providerId="ADAL" clId="{171C4B96-CCCE-9D45-BAD4-0E0C1A7E91AD}"/>
    <pc:docChg chg="modSld">
      <pc:chgData name="Khaled Almathkour" userId="acb85a3d-326d-4ba4-a06f-7aac2c6c0a1e" providerId="ADAL" clId="{171C4B96-CCCE-9D45-BAD4-0E0C1A7E91AD}" dt="2022-04-26T17:22:23.428" v="1" actId="14100"/>
      <pc:docMkLst>
        <pc:docMk/>
      </pc:docMkLst>
      <pc:sldChg chg="modSp">
        <pc:chgData name="Khaled Almathkour" userId="acb85a3d-326d-4ba4-a06f-7aac2c6c0a1e" providerId="ADAL" clId="{171C4B96-CCCE-9D45-BAD4-0E0C1A7E91AD}" dt="2022-04-26T17:22:23.428" v="1" actId="14100"/>
        <pc:sldMkLst>
          <pc:docMk/>
          <pc:sldMk cId="3436794153" sldId="291"/>
        </pc:sldMkLst>
        <pc:graphicFrameChg chg="modGraphic">
          <ac:chgData name="Khaled Almathkour" userId="acb85a3d-326d-4ba4-a06f-7aac2c6c0a1e" providerId="ADAL" clId="{171C4B96-CCCE-9D45-BAD4-0E0C1A7E91AD}" dt="2022-04-26T17:22:23.428" v="1" actId="14100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</pc:docChg>
  </pc:docChgLst>
  <pc:docChgLst>
    <pc:chgData name="Tristan Lee" userId="S::tlee2@uccs.edu::3567003e-c7d3-4688-a736-624d0514ec35" providerId="AD" clId="Web-{331D0430-4F9D-2E40-13E3-6D2C6C8BFCE0}"/>
    <pc:docChg chg="addSld modSld sldOrd">
      <pc:chgData name="Tristan Lee" userId="S::tlee2@uccs.edu::3567003e-c7d3-4688-a736-624d0514ec35" providerId="AD" clId="Web-{331D0430-4F9D-2E40-13E3-6D2C6C8BFCE0}" dt="2022-04-28T01:44:24.383" v="316" actId="20577"/>
      <pc:docMkLst>
        <pc:docMk/>
      </pc:docMkLst>
      <pc:sldChg chg="modSp">
        <pc:chgData name="Tristan Lee" userId="S::tlee2@uccs.edu::3567003e-c7d3-4688-a736-624d0514ec35" providerId="AD" clId="Web-{331D0430-4F9D-2E40-13E3-6D2C6C8BFCE0}" dt="2022-04-28T01:44:24.383" v="316" actId="20577"/>
        <pc:sldMkLst>
          <pc:docMk/>
          <pc:sldMk cId="447698906" sldId="281"/>
        </pc:sldMkLst>
        <pc:spChg chg="mod">
          <ac:chgData name="Tristan Lee" userId="S::tlee2@uccs.edu::3567003e-c7d3-4688-a736-624d0514ec35" providerId="AD" clId="Web-{331D0430-4F9D-2E40-13E3-6D2C6C8BFCE0}" dt="2022-04-28T01:44:24.383" v="316" actId="20577"/>
          <ac:spMkLst>
            <pc:docMk/>
            <pc:sldMk cId="447698906" sldId="281"/>
            <ac:spMk id="3" creationId="{00000000-0000-0000-0000-000000000000}"/>
          </ac:spMkLst>
        </pc:spChg>
      </pc:sldChg>
      <pc:sldChg chg="modSp">
        <pc:chgData name="Tristan Lee" userId="S::tlee2@uccs.edu::3567003e-c7d3-4688-a736-624d0514ec35" providerId="AD" clId="Web-{331D0430-4F9D-2E40-13E3-6D2C6C8BFCE0}" dt="2022-04-28T00:39:02.878" v="90" actId="20577"/>
        <pc:sldMkLst>
          <pc:docMk/>
          <pc:sldMk cId="2939835733" sldId="288"/>
        </pc:sldMkLst>
        <pc:spChg chg="mod">
          <ac:chgData name="Tristan Lee" userId="S::tlee2@uccs.edu::3567003e-c7d3-4688-a736-624d0514ec35" providerId="AD" clId="Web-{331D0430-4F9D-2E40-13E3-6D2C6C8BFCE0}" dt="2022-04-28T00:39:02.878" v="90" actId="20577"/>
          <ac:spMkLst>
            <pc:docMk/>
            <pc:sldMk cId="2939835733" sldId="288"/>
            <ac:spMk id="3" creationId="{E52459E3-8360-EF7E-68F6-3DE7D3391FEE}"/>
          </ac:spMkLst>
        </pc:spChg>
      </pc:sldChg>
      <pc:sldChg chg="modSp">
        <pc:chgData name="Tristan Lee" userId="S::tlee2@uccs.edu::3567003e-c7d3-4688-a736-624d0514ec35" providerId="AD" clId="Web-{331D0430-4F9D-2E40-13E3-6D2C6C8BFCE0}" dt="2022-04-28T01:34:06.904" v="313" actId="20577"/>
        <pc:sldMkLst>
          <pc:docMk/>
          <pc:sldMk cId="266056393" sldId="294"/>
        </pc:sldMkLst>
        <pc:spChg chg="mod">
          <ac:chgData name="Tristan Lee" userId="S::tlee2@uccs.edu::3567003e-c7d3-4688-a736-624d0514ec35" providerId="AD" clId="Web-{331D0430-4F9D-2E40-13E3-6D2C6C8BFCE0}" dt="2022-04-28T01:09:08.156" v="121" actId="20577"/>
          <ac:spMkLst>
            <pc:docMk/>
            <pc:sldMk cId="266056393" sldId="294"/>
            <ac:spMk id="6" creationId="{409E8276-38A7-0EF0-A53D-EB88FF58FE3E}"/>
          </ac:spMkLst>
        </pc:spChg>
        <pc:spChg chg="mod">
          <ac:chgData name="Tristan Lee" userId="S::tlee2@uccs.edu::3567003e-c7d3-4688-a736-624d0514ec35" providerId="AD" clId="Web-{331D0430-4F9D-2E40-13E3-6D2C6C8BFCE0}" dt="2022-04-28T01:34:06.904" v="313" actId="20577"/>
          <ac:spMkLst>
            <pc:docMk/>
            <pc:sldMk cId="266056393" sldId="294"/>
            <ac:spMk id="10" creationId="{82ADCFDD-6B34-A377-F5AE-D09277D49F42}"/>
          </ac:spMkLst>
        </pc:spChg>
      </pc:sldChg>
      <pc:sldChg chg="addSp delSp modSp new ord">
        <pc:chgData name="Tristan Lee" userId="S::tlee2@uccs.edu::3567003e-c7d3-4688-a736-624d0514ec35" providerId="AD" clId="Web-{331D0430-4F9D-2E40-13E3-6D2C6C8BFCE0}" dt="2022-04-28T01:14:47.409" v="141" actId="1076"/>
        <pc:sldMkLst>
          <pc:docMk/>
          <pc:sldMk cId="3935078646" sldId="298"/>
        </pc:sldMkLst>
        <pc:spChg chg="mod">
          <ac:chgData name="Tristan Lee" userId="S::tlee2@uccs.edu::3567003e-c7d3-4688-a736-624d0514ec35" providerId="AD" clId="Web-{331D0430-4F9D-2E40-13E3-6D2C6C8BFCE0}" dt="2022-04-28T00:11:25.692" v="34"/>
          <ac:spMkLst>
            <pc:docMk/>
            <pc:sldMk cId="3935078646" sldId="298"/>
            <ac:spMk id="2" creationId="{4A89900B-A664-0691-7F62-1CF517A11D4D}"/>
          </ac:spMkLst>
        </pc:spChg>
        <pc:spChg chg="del">
          <ac:chgData name="Tristan Lee" userId="S::tlee2@uccs.edu::3567003e-c7d3-4688-a736-624d0514ec35" providerId="AD" clId="Web-{331D0430-4F9D-2E40-13E3-6D2C6C8BFCE0}" dt="2022-04-28T00:10:01.145" v="20"/>
          <ac:spMkLst>
            <pc:docMk/>
            <pc:sldMk cId="3935078646" sldId="298"/>
            <ac:spMk id="3" creationId="{A1AD43D5-2A1B-69B8-16F6-F3FED3560837}"/>
          </ac:spMkLst>
        </pc:spChg>
        <pc:spChg chg="mod">
          <ac:chgData name="Tristan Lee" userId="S::tlee2@uccs.edu::3567003e-c7d3-4688-a736-624d0514ec35" providerId="AD" clId="Web-{331D0430-4F9D-2E40-13E3-6D2C6C8BFCE0}" dt="2022-04-28T00:11:25.692" v="34"/>
          <ac:spMkLst>
            <pc:docMk/>
            <pc:sldMk cId="3935078646" sldId="298"/>
            <ac:spMk id="4" creationId="{39A451F0-2FD8-D865-4A63-B1E65462FDFE}"/>
          </ac:spMkLst>
        </pc:spChg>
        <pc:graphicFrameChg chg="add del mod modGraphic">
          <ac:chgData name="Tristan Lee" userId="S::tlee2@uccs.edu::3567003e-c7d3-4688-a736-624d0514ec35" providerId="AD" clId="Web-{331D0430-4F9D-2E40-13E3-6D2C6C8BFCE0}" dt="2022-04-28T00:23:25.356" v="65"/>
          <ac:graphicFrameMkLst>
            <pc:docMk/>
            <pc:sldMk cId="3935078646" sldId="298"/>
            <ac:graphicFrameMk id="6" creationId="{6428368E-A4F1-FC90-8F66-04AC7D802604}"/>
          </ac:graphicFrameMkLst>
        </pc:graphicFrameChg>
        <pc:graphicFrameChg chg="add del mod modGraphic">
          <ac:chgData name="Tristan Lee" userId="S::tlee2@uccs.edu::3567003e-c7d3-4688-a736-624d0514ec35" providerId="AD" clId="Web-{331D0430-4F9D-2E40-13E3-6D2C6C8BFCE0}" dt="2022-04-28T01:11:58.454" v="122"/>
          <ac:graphicFrameMkLst>
            <pc:docMk/>
            <pc:sldMk cId="3935078646" sldId="298"/>
            <ac:graphicFrameMk id="8" creationId="{E7094431-8998-E30E-E13A-F721B0B2401F}"/>
          </ac:graphicFrameMkLst>
        </pc:graphicFrameChg>
        <pc:graphicFrameChg chg="add mod modGraphic">
          <ac:chgData name="Tristan Lee" userId="S::tlee2@uccs.edu::3567003e-c7d3-4688-a736-624d0514ec35" providerId="AD" clId="Web-{331D0430-4F9D-2E40-13E3-6D2C6C8BFCE0}" dt="2022-04-28T01:14:17.486" v="137" actId="1076"/>
          <ac:graphicFrameMkLst>
            <pc:docMk/>
            <pc:sldMk cId="3935078646" sldId="298"/>
            <ac:graphicFrameMk id="10" creationId="{0ABD5F55-CDDE-B426-AA0A-9645304F3ED0}"/>
          </ac:graphicFrameMkLst>
        </pc:graphicFrameChg>
        <pc:picChg chg="add mod ord modCrop">
          <ac:chgData name="Tristan Lee" userId="S::tlee2@uccs.edu::3567003e-c7d3-4688-a736-624d0514ec35" providerId="AD" clId="Web-{331D0430-4F9D-2E40-13E3-6D2C6C8BFCE0}" dt="2022-04-28T01:14:47.409" v="141" actId="1076"/>
          <ac:picMkLst>
            <pc:docMk/>
            <pc:sldMk cId="3935078646" sldId="298"/>
            <ac:picMk id="11" creationId="{8E127C91-A172-EFB9-2A6C-8D847B814E32}"/>
          </ac:picMkLst>
        </pc:picChg>
      </pc:sldChg>
      <pc:sldChg chg="addSp modSp new">
        <pc:chgData name="Tristan Lee" userId="S::tlee2@uccs.edu::3567003e-c7d3-4688-a736-624d0514ec35" providerId="AD" clId="Web-{331D0430-4F9D-2E40-13E3-6D2C6C8BFCE0}" dt="2022-04-28T01:26:40.023" v="312" actId="1076"/>
        <pc:sldMkLst>
          <pc:docMk/>
          <pc:sldMk cId="1449151120" sldId="299"/>
        </pc:sldMkLst>
        <pc:spChg chg="mod">
          <ac:chgData name="Tristan Lee" userId="S::tlee2@uccs.edu::3567003e-c7d3-4688-a736-624d0514ec35" providerId="AD" clId="Web-{331D0430-4F9D-2E40-13E3-6D2C6C8BFCE0}" dt="2022-04-28T01:19:44.161" v="152" actId="20577"/>
          <ac:spMkLst>
            <pc:docMk/>
            <pc:sldMk cId="1449151120" sldId="299"/>
            <ac:spMk id="2" creationId="{0C84CE6B-3E92-F57D-9AC1-DD3B4615755A}"/>
          </ac:spMkLst>
        </pc:spChg>
        <pc:spChg chg="mod">
          <ac:chgData name="Tristan Lee" userId="S::tlee2@uccs.edu::3567003e-c7d3-4688-a736-624d0514ec35" providerId="AD" clId="Web-{331D0430-4F9D-2E40-13E3-6D2C6C8BFCE0}" dt="2022-04-28T01:25:59.320" v="310" actId="20577"/>
          <ac:spMkLst>
            <pc:docMk/>
            <pc:sldMk cId="1449151120" sldId="299"/>
            <ac:spMk id="3" creationId="{B3A6E286-CB3A-724D-A7EC-47DB370E53EA}"/>
          </ac:spMkLst>
        </pc:spChg>
        <pc:picChg chg="add mod">
          <ac:chgData name="Tristan Lee" userId="S::tlee2@uccs.edu::3567003e-c7d3-4688-a736-624d0514ec35" providerId="AD" clId="Web-{331D0430-4F9D-2E40-13E3-6D2C6C8BFCE0}" dt="2022-04-28T01:26:40.023" v="312" actId="1076"/>
          <ac:picMkLst>
            <pc:docMk/>
            <pc:sldMk cId="1449151120" sldId="299"/>
            <ac:picMk id="5" creationId="{C30E1E15-E56E-E3C9-69E6-140A49D9C0F1}"/>
          </ac:picMkLst>
        </pc:picChg>
      </pc:sldChg>
    </pc:docChg>
  </pc:docChgLst>
  <pc:docChgLst>
    <pc:chgData name="Tristan Lee" userId="S::tlee2@uccs.edu::3567003e-c7d3-4688-a736-624d0514ec35" providerId="AD" clId="Web-{1583A4D6-922C-AC8E-94BD-D5EAF7D53E71}"/>
    <pc:docChg chg="modSld">
      <pc:chgData name="Tristan Lee" userId="S::tlee2@uccs.edu::3567003e-c7d3-4688-a736-624d0514ec35" providerId="AD" clId="Web-{1583A4D6-922C-AC8E-94BD-D5EAF7D53E71}" dt="2022-12-09T05:33:10.852" v="3" actId="1076"/>
      <pc:docMkLst>
        <pc:docMk/>
      </pc:docMkLst>
      <pc:sldChg chg="modSp">
        <pc:chgData name="Tristan Lee" userId="S::tlee2@uccs.edu::3567003e-c7d3-4688-a736-624d0514ec35" providerId="AD" clId="Web-{1583A4D6-922C-AC8E-94BD-D5EAF7D53E71}" dt="2022-12-09T05:33:10.852" v="3" actId="1076"/>
        <pc:sldMkLst>
          <pc:docMk/>
          <pc:sldMk cId="3436794153" sldId="291"/>
        </pc:sldMkLst>
        <pc:graphicFrameChg chg="mod modGraphic">
          <ac:chgData name="Tristan Lee" userId="S::tlee2@uccs.edu::3567003e-c7d3-4688-a736-624d0514ec35" providerId="AD" clId="Web-{1583A4D6-922C-AC8E-94BD-D5EAF7D53E71}" dt="2022-12-09T05:33:10.852" v="3" actId="1076"/>
          <ac:graphicFrameMkLst>
            <pc:docMk/>
            <pc:sldMk cId="3436794153" sldId="291"/>
            <ac:graphicFrameMk id="6" creationId="{1B000A97-C498-B94C-6D6D-A8DF5C429CCD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793A2-C00B-48F1-8F7C-3BE850BB26D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34060-6132-4B8B-8B22-FF0A6A4F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34060-6132-4B8B-8B22-FF0A6A4F4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78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438400"/>
            <a:ext cx="73914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191000"/>
            <a:ext cx="50292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51379"/>
            <a:ext cx="2581774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83472"/>
            <a:ext cx="22098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19100" y="9144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b="1">
                <a:latin typeface="Times New Roman"/>
                <a:ea typeface="ＭＳ Ｐゴシック"/>
                <a:cs typeface="Times New Roman"/>
              </a:rPr>
              <a:t>Robot Cognition</a:t>
            </a:r>
            <a:endParaRPr lang="en-US" altLang="en-US" b="1">
              <a:latin typeface="Times New Roman"/>
              <a:ea typeface="ＭＳ Ｐゴシック" pitchFamily="34" charset="-128"/>
              <a:cs typeface="Times New Roman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266700" y="1623761"/>
            <a:ext cx="8382000" cy="3329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</a:pPr>
            <a:r>
              <a:rPr lang="en-US" altLang="ja-JP" sz="1600">
                <a:latin typeface="Times New Roman"/>
                <a:ea typeface="ＭＳ Ｐゴシック"/>
              </a:rPr>
              <a:t>Team Toucan </a:t>
            </a:r>
            <a:endParaRPr lang="en-US" altLang="ja-JP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Angela Tran: Team Leader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buNone/>
            </a:pPr>
            <a:r>
              <a:rPr lang="en-US" sz="1600">
                <a:latin typeface="Times New Roman"/>
                <a:ea typeface="ＭＳ Ｐゴシック"/>
              </a:rPr>
              <a:t>Tristan Lee: Communications Manager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Makya Geist-Delgado: Design Manager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Khaled </a:t>
            </a:r>
            <a:r>
              <a:rPr lang="en-US" sz="1600" err="1">
                <a:latin typeface="Times New Roman"/>
                <a:ea typeface="ＭＳ Ｐゴシック"/>
              </a:rPr>
              <a:t>Almathkour</a:t>
            </a:r>
            <a:r>
              <a:rPr lang="en-US" sz="1600">
                <a:latin typeface="Times New Roman"/>
                <a:ea typeface="ＭＳ Ｐゴシック"/>
              </a:rPr>
              <a:t>: Logistics Manager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Sponsor: Bill Michael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Faculty Sponsor: Leslie </a:t>
            </a:r>
            <a:r>
              <a:rPr lang="en-US" altLang="en-US" sz="1600" err="1">
                <a:latin typeface="Times New Roman"/>
                <a:ea typeface="ＭＳ Ｐゴシック"/>
              </a:rPr>
              <a:t>Tekamp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>
                <a:latin typeface="Times New Roman"/>
                <a:ea typeface="ＭＳ Ｐゴシック"/>
              </a:rPr>
              <a:t>4-29-2022</a:t>
            </a:r>
            <a:endParaRPr lang="en-US" altLang="en-US" sz="1600">
              <a:latin typeface="Times New Roman"/>
              <a:ea typeface="ＭＳ Ｐゴシック" pitchFamily="3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1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E127C91-A172-EFB9-2A6C-8D847B814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6" t="415" r="-1695"/>
          <a:stretch/>
        </p:blipFill>
        <p:spPr>
          <a:xfrm>
            <a:off x="5858108" y="953270"/>
            <a:ext cx="2752503" cy="2228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89900B-A664-0691-7F62-1CF517A11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167" y="274638"/>
            <a:ext cx="8574655" cy="1143000"/>
          </a:xfrm>
        </p:spPr>
        <p:txBody>
          <a:bodyPr>
            <a:normAutofit fontScale="90000"/>
          </a:bodyPr>
          <a:lstStyle/>
          <a:p>
            <a:r>
              <a:rPr lang="en-US">
                <a:latin typeface="Times New Roman"/>
                <a:cs typeface="Times New Roman"/>
              </a:rPr>
              <a:t>Processor Candidate: </a:t>
            </a:r>
            <a:r>
              <a:rPr lang="en-US">
                <a:latin typeface="Times New Roman"/>
                <a:cs typeface="Arial"/>
              </a:rPr>
              <a:t>NVIDIA Jetson Nano 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451F0-2FD8-D865-4A63-B1E65462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dirty="0" smtClean="0"/>
              <a:pPr/>
              <a:t>10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BD5F55-CDDE-B426-AA0A-9645304F3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485829"/>
              </p:ext>
            </p:extLst>
          </p:nvPr>
        </p:nvGraphicFramePr>
        <p:xfrm>
          <a:off x="148683" y="3317488"/>
          <a:ext cx="8699765" cy="2766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942">
                  <a:extLst>
                    <a:ext uri="{9D8B030D-6E8A-4147-A177-3AD203B41FA5}">
                      <a16:colId xmlns:a16="http://schemas.microsoft.com/office/drawing/2014/main" val="3687982797"/>
                    </a:ext>
                  </a:extLst>
                </a:gridCol>
                <a:gridCol w="1777041">
                  <a:extLst>
                    <a:ext uri="{9D8B030D-6E8A-4147-A177-3AD203B41FA5}">
                      <a16:colId xmlns:a16="http://schemas.microsoft.com/office/drawing/2014/main" val="3953509069"/>
                    </a:ext>
                  </a:extLst>
                </a:gridCol>
                <a:gridCol w="2192194">
                  <a:extLst>
                    <a:ext uri="{9D8B030D-6E8A-4147-A177-3AD203B41FA5}">
                      <a16:colId xmlns:a16="http://schemas.microsoft.com/office/drawing/2014/main" val="2530468610"/>
                    </a:ext>
                  </a:extLst>
                </a:gridCol>
                <a:gridCol w="2555588">
                  <a:extLst>
                    <a:ext uri="{9D8B030D-6E8A-4147-A177-3AD203B41FA5}">
                      <a16:colId xmlns:a16="http://schemas.microsoft.com/office/drawing/2014/main" val="2566184543"/>
                    </a:ext>
                  </a:extLst>
                </a:gridCol>
              </a:tblGrid>
              <a:tr h="297365">
                <a:tc gridSpan="4"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Relevant Ports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0304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Name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I/O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Supported Devices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Speed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99551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MIPI CSI 2 (x2)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Camera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1.5 </a:t>
                      </a:r>
                      <a:r>
                        <a:rPr lang="en-US" err="1"/>
                        <a:t>Gbits</a:t>
                      </a:r>
                      <a:r>
                        <a:rPr lang="en-US"/>
                        <a:t>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96418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I2C (x3)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Bidirectional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3.3V Devices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100 Kbits/s - 1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747054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I2C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Bidirectional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1.8V Devices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100 Kbits/s - 1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61212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SPI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Bidirectional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1.8V Devices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45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 - 65Mbits/s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70327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Ethernet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10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 - 1Gbits/s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481836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UART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12.5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66813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USB 2.0 (x4)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Bidirectional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480 </a:t>
                      </a:r>
                      <a:r>
                        <a:rPr lang="en-US" err="1"/>
                        <a:t>Mbits</a:t>
                      </a:r>
                      <a:r>
                        <a:rPr lang="en-US"/>
                        <a:t>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47036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USB 3.0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5Gbits/s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6886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5078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B90C-6D61-918F-3C5F-16D2C3B4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imes New Roman"/>
                <a:cs typeface="Arial"/>
              </a:rPr>
              <a:t>Required Ports: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06E16-8947-33ED-CC74-DCE746C0D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1483B7-11F8-E2FD-0765-68303EE742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470962"/>
              </p:ext>
            </p:extLst>
          </p:nvPr>
        </p:nvGraphicFramePr>
        <p:xfrm>
          <a:off x="505319" y="3251424"/>
          <a:ext cx="8066016" cy="2248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4138">
                  <a:extLst>
                    <a:ext uri="{9D8B030D-6E8A-4147-A177-3AD203B41FA5}">
                      <a16:colId xmlns:a16="http://schemas.microsoft.com/office/drawing/2014/main" val="1213156488"/>
                    </a:ext>
                  </a:extLst>
                </a:gridCol>
                <a:gridCol w="3771878">
                  <a:extLst>
                    <a:ext uri="{9D8B030D-6E8A-4147-A177-3AD203B41FA5}">
                      <a16:colId xmlns:a16="http://schemas.microsoft.com/office/drawing/2014/main" val="1710880497"/>
                    </a:ext>
                  </a:extLst>
                </a:gridCol>
              </a:tblGrid>
              <a:tr h="34752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Port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Sensor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99299508"/>
                  </a:ext>
                </a:extLst>
              </a:tr>
              <a:tr h="34752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MIPI CSI 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Camera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73367481"/>
                  </a:ext>
                </a:extLst>
              </a:tr>
              <a:tr h="511097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USB 2.0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IMU (cased)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33647039"/>
                  </a:ext>
                </a:extLst>
              </a:tr>
              <a:tr h="34752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UART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IMU (OEM)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87595542"/>
                  </a:ext>
                </a:extLst>
              </a:tr>
              <a:tr h="34752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I2C (3.3V)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GPS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84770175"/>
                  </a:ext>
                </a:extLst>
              </a:tr>
              <a:tr h="34752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Ethernet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LIDAR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316521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EEE0754-22CA-D5CF-3C02-FC4DE2313E0D}"/>
              </a:ext>
            </a:extLst>
          </p:cNvPr>
          <p:cNvSpPr txBox="1"/>
          <p:nvPr/>
        </p:nvSpPr>
        <p:spPr>
          <a:xfrm>
            <a:off x="510988" y="2777778"/>
            <a:ext cx="49715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imes New Roman"/>
                <a:cs typeface="Times New Roman"/>
              </a:rPr>
              <a:t>Jetson Nano satisfies these requirements</a:t>
            </a:r>
          </a:p>
        </p:txBody>
      </p:sp>
    </p:spTree>
    <p:extLst>
      <p:ext uri="{BB962C8B-B14F-4D97-AF65-F5344CB8AC3E}">
        <p14:creationId xmlns:p14="http://schemas.microsoft.com/office/powerpoint/2010/main" val="2166150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9C95-E1B6-CC00-4247-A351AB63B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imes New Roman"/>
                <a:cs typeface="Arial"/>
              </a:rPr>
              <a:t>Jetson Nano Pinout (Relevant Pins)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FDB5F-263C-F7DB-98A1-627E4F6BB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4" descr="Table&#10;&#10;Description automatically generated">
            <a:extLst>
              <a:ext uri="{FF2B5EF4-FFF2-40B4-BE49-F238E27FC236}">
                <a16:creationId xmlns:a16="http://schemas.microsoft.com/office/drawing/2014/main" id="{EF9E624C-8625-8861-334A-C2CACBCDD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988" y="1514092"/>
            <a:ext cx="5074022" cy="464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137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Nvidia developer software stack&#10;">
            <a:extLst>
              <a:ext uri="{FF2B5EF4-FFF2-40B4-BE49-F238E27FC236}">
                <a16:creationId xmlns:a16="http://schemas.microsoft.com/office/drawing/2014/main" id="{6B47CC2B-2B14-5D7A-DF49-933407D59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89" y="1810792"/>
            <a:ext cx="7681441" cy="43029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84CE6B-3E92-F57D-9AC1-DD3B46157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Jetson Nano Software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6E286-CB3A-724D-A7EC-47DB370E5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imes New Roman"/>
              </a:rPr>
              <a:t>Jetson Nano is supported with the NVIDIA developer software stack 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6981-3226-EA6F-907C-13C373A7C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88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23B50-E43A-9A52-0F42-31AD511C7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Relevant Standards</a:t>
            </a:r>
            <a:endParaRPr lang="en-US">
              <a:latin typeface="Times New Roman"/>
              <a:cs typeface="Times New Roman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B000A97-C498-B94C-6D6D-A8DF5C429C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1621603"/>
              </p:ext>
            </p:extLst>
          </p:nvPr>
        </p:nvGraphicFramePr>
        <p:xfrm>
          <a:off x="327699" y="1042722"/>
          <a:ext cx="8161845" cy="47644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20615">
                  <a:extLst>
                    <a:ext uri="{9D8B030D-6E8A-4147-A177-3AD203B41FA5}">
                      <a16:colId xmlns:a16="http://schemas.microsoft.com/office/drawing/2014/main" val="793071488"/>
                    </a:ext>
                  </a:extLst>
                </a:gridCol>
                <a:gridCol w="2720615">
                  <a:extLst>
                    <a:ext uri="{9D8B030D-6E8A-4147-A177-3AD203B41FA5}">
                      <a16:colId xmlns:a16="http://schemas.microsoft.com/office/drawing/2014/main" val="883125080"/>
                    </a:ext>
                  </a:extLst>
                </a:gridCol>
                <a:gridCol w="2720615">
                  <a:extLst>
                    <a:ext uri="{9D8B030D-6E8A-4147-A177-3AD203B41FA5}">
                      <a16:colId xmlns:a16="http://schemas.microsoft.com/office/drawing/2014/main" val="185764498"/>
                    </a:ext>
                  </a:extLst>
                </a:gridCol>
              </a:tblGrid>
              <a:tr h="252720">
                <a:tc gridSpan="3"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Standards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99771505"/>
                  </a:ext>
                </a:extLst>
              </a:tr>
              <a:tr h="25272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Protocol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Standard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Explanation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9747872"/>
                  </a:ext>
                </a:extLst>
              </a:tr>
              <a:tr h="1263604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Ethernet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IEEE 802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speeds of operation from 1 Mb/s to 400 Gb/s using a common media access control (MAC)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95547979"/>
                  </a:ext>
                </a:extLst>
              </a:tr>
              <a:tr h="1010878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MIPI CSI-2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MIPI A-PHY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Asymmetric data link layer with point-to-point or daisy-chain topology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500840"/>
                  </a:ext>
                </a:extLst>
              </a:tr>
              <a:tr h="992253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Serial Peripheral Interface (SPI)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IEEE 1687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Synchronous clock interface with the ability to access networks embedded in semiconductor devices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9835802"/>
                  </a:ext>
                </a:extLst>
              </a:tr>
              <a:tr h="992253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Inter integrated Circuit (I2C)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IEEE 1687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u="none" strike="noStrike" noProof="0" dirty="0"/>
                        <a:t>Synchronous clock interface with the ability to access networks embedded in semiconductor devices</a:t>
                      </a:r>
                      <a:endParaRPr lang="en-US" dirty="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2663776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EA1F0-70A0-B13C-7AA9-8B0B1D26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94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" y="613075"/>
            <a:ext cx="2672103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2"/>
            <a:r>
              <a:rPr lang="en-US" altLang="ja-JP" sz="2800">
                <a:latin typeface="Times New Roman"/>
                <a:ea typeface="ＭＳ Ｐゴシック"/>
                <a:cs typeface="Times New Roman"/>
              </a:rPr>
              <a:t>Constraints </a:t>
            </a:r>
            <a:endParaRPr lang="en-US"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8942E6-3384-85AC-73A1-68B81C956F9D}"/>
              </a:ext>
            </a:extLst>
          </p:cNvPr>
          <p:cNvSpPr txBox="1"/>
          <p:nvPr/>
        </p:nvSpPr>
        <p:spPr>
          <a:xfrm>
            <a:off x="455038" y="1411591"/>
            <a:ext cx="681260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Needs to weigh less than 5 kg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Function in temperatures from -10 °C to 40 </a:t>
            </a:r>
            <a:r>
              <a:rPr lang="en-US">
                <a:ea typeface="+mn-lt"/>
                <a:cs typeface="+mn-lt"/>
              </a:rPr>
              <a:t>°C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Supplying sufficient power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</p:txBody>
      </p:sp>
      <p:pic>
        <p:nvPicPr>
          <p:cNvPr id="2" name="Picture 6" descr="Diagram&#10;&#10;Description automatically generated">
            <a:extLst>
              <a:ext uri="{FF2B5EF4-FFF2-40B4-BE49-F238E27FC236}">
                <a16:creationId xmlns:a16="http://schemas.microsoft.com/office/drawing/2014/main" id="{E7154272-24F4-60DA-F38F-41DECDF84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448" y="2981536"/>
            <a:ext cx="6053768" cy="260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404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381000" y="685800"/>
            <a:ext cx="8382000" cy="4554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5AC19"/>
              </a:buClr>
              <a:buSzPct val="60000"/>
              <a:buFont typeface="Wingdings" pitchFamily="2" charset="2"/>
              <a:buChar char="u"/>
              <a:defRPr sz="2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SzPct val="60000"/>
              <a:buFont typeface="Wingdings" pitchFamily="2" charset="2"/>
              <a:buChar char="t"/>
              <a:defRPr sz="2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BB41A"/>
              </a:buClr>
              <a:buFont typeface="Times" pitchFamily="-8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7C92C7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lvl="2" indent="0" eaLnBrk="1" hangingPunct="1">
              <a:buNone/>
            </a:pPr>
            <a:r>
              <a:rPr lang="en-US" altLang="ja-JP" sz="2800">
                <a:latin typeface="Times New Roman"/>
                <a:ea typeface="ＭＳ Ｐゴシック"/>
                <a:cs typeface="Times New Roman"/>
              </a:rPr>
              <a:t>Requirements Analysis</a:t>
            </a:r>
            <a:endParaRPr lang="en-US" altLang="ja-JP" sz="2000"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85800" y="1510246"/>
            <a:ext cx="7772400" cy="317009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>
                <a:latin typeface="Times New Roman"/>
                <a:ea typeface="MS Mincho"/>
                <a:cs typeface="Times New Roman"/>
              </a:rPr>
              <a:t>The finished product must not weigh more than 5kg and maintain full functionality from -10°C to 40°C. </a:t>
            </a:r>
            <a:endParaRPr lang="en-US" sz="200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5050102010706020507" pitchFamily="18" charset="2"/>
              <a:buChar char="•"/>
            </a:pPr>
            <a:r>
              <a:rPr lang="en-US" sz="2000">
                <a:latin typeface="Times New Roman"/>
                <a:ea typeface="MS Mincho"/>
                <a:cs typeface="Times New Roman"/>
              </a:rPr>
              <a:t>Capable of being powered by an 18-48VDC power source (6S - 12S LIPO battery)</a:t>
            </a:r>
          </a:p>
          <a:p>
            <a:pPr marL="342900" indent="-342900">
              <a:spcAft>
                <a:spcPts val="600"/>
              </a:spcAft>
              <a:buFont typeface="Arial" panose="05050102010706020507" pitchFamily="18" charset="2"/>
              <a:buChar char="•"/>
            </a:pPr>
            <a:r>
              <a:rPr lang="en-US" sz="2000">
                <a:latin typeface="Cambria"/>
                <a:ea typeface="Cambria"/>
                <a:cs typeface="Times New Roman"/>
              </a:rPr>
              <a:t>The robot must be able to work in most if not all environments and conditions.</a:t>
            </a:r>
            <a:endParaRPr lang="en-US" sz="2000">
              <a:latin typeface="Times New Roman"/>
              <a:ea typeface="MS Mincho"/>
              <a:cs typeface="Times New Roman"/>
            </a:endParaRPr>
          </a:p>
          <a:p>
            <a:pPr marL="342900" indent="-342900">
              <a:spcAft>
                <a:spcPts val="600"/>
              </a:spcAft>
              <a:buFont typeface="Arial" panose="05050102010706020507" pitchFamily="18" charset="2"/>
              <a:buChar char="•"/>
            </a:pPr>
            <a:r>
              <a:rPr lang="en-US" sz="2000">
                <a:latin typeface="Times New Roman"/>
                <a:ea typeface="MS Mincho"/>
                <a:cs typeface="Times New Roman"/>
              </a:rPr>
              <a:t>Want: Create a vessel to utilize the technology and move around autonomously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Arial" panose="05050102010706020507" pitchFamily="18" charset="2"/>
              <a:buChar char="•"/>
            </a:pPr>
            <a:endParaRPr lang="en-US" sz="200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53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762000"/>
            <a:ext cx="8382000" cy="609600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en-US" altLang="en-US" sz="2800">
                <a:latin typeface="Times New Roman"/>
                <a:ea typeface="ＭＳ Ｐゴシック"/>
                <a:cs typeface="Times New Roman"/>
              </a:rPr>
              <a:t>System Design Expectations </a:t>
            </a:r>
            <a:br>
              <a:rPr lang="en-US" altLang="en-US" sz="2800">
                <a:latin typeface="Times New Roman"/>
                <a:ea typeface="ＭＳ Ｐゴシック" pitchFamily="34" charset="-128"/>
              </a:rPr>
            </a:br>
            <a:endParaRPr lang="en-US" altLang="en-US" sz="2800">
              <a:latin typeface="Times New Roman"/>
              <a:ea typeface="ＭＳ Ｐゴシック" pitchFamily="34" charset="-128"/>
              <a:cs typeface="Arial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81640" y="1253778"/>
            <a:ext cx="8382000" cy="4242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1800">
              <a:ea typeface="ＭＳ Ｐゴシック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A robot cognition platform that operates autonomously is the design goal</a:t>
            </a:r>
          </a:p>
          <a:p>
            <a:endParaRPr lang="en-US" altLang="en-US" sz="1800">
              <a:latin typeface="Times New Roman"/>
              <a:ea typeface="ＭＳ Ｐゴシック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Special impact will be in the robotics and firmware development experience</a:t>
            </a:r>
          </a:p>
          <a:p>
            <a:endParaRPr lang="en-US" altLang="en-US" sz="1800">
              <a:latin typeface="Times New Roman"/>
              <a:ea typeface="ＭＳ Ｐゴシック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Most effort will be dedicated to software and hardware integration (getting all components to work together as desired</a:t>
            </a:r>
          </a:p>
          <a:p>
            <a:endParaRPr lang="en-US" altLang="en-US" sz="1800">
              <a:latin typeface="Times New Roman"/>
              <a:ea typeface="ＭＳ Ｐゴシック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Anticipated problems come from the difficulty of integrating several peripherals onto a singular platform as well as optimized performance in every environment 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453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762000"/>
            <a:ext cx="8229600" cy="60960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altLang="en-US" sz="2800">
                <a:latin typeface="Times New Roman"/>
                <a:ea typeface="ＭＳ Ｐゴシック"/>
                <a:cs typeface="Times New Roman"/>
              </a:rPr>
              <a:t>Issues</a:t>
            </a:r>
            <a:endParaRPr lang="en-US" altLang="en-US" sz="3200"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04800" y="1433072"/>
            <a:ext cx="8382000" cy="2667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1800">
              <a:ea typeface="ＭＳ Ｐゴシック"/>
            </a:endParaRPr>
          </a:p>
          <a:p>
            <a:pPr marL="285750" indent="-285750"/>
            <a:r>
              <a:rPr lang="en-US" altLang="en-US" sz="1800">
                <a:latin typeface="Arial"/>
                <a:ea typeface="ＭＳ Ｐゴシック"/>
              </a:rPr>
              <a:t>Lack of familiarity with the software GUI and python programming language </a:t>
            </a:r>
            <a:endParaRPr lang="en-US" altLang="en-US" sz="1800">
              <a:latin typeface="Arial"/>
              <a:ea typeface="ＭＳ Ｐゴシック" pitchFamily="34" charset="-128"/>
            </a:endParaRPr>
          </a:p>
          <a:p>
            <a:pPr marL="285750" indent="-285750"/>
            <a:endParaRPr lang="en-US" altLang="en-US" sz="1800">
              <a:latin typeface="Arial"/>
              <a:ea typeface="ＭＳ Ｐゴシック"/>
            </a:endParaRPr>
          </a:p>
          <a:p>
            <a:pPr marL="285750" indent="-285750"/>
            <a:r>
              <a:rPr lang="en-US" altLang="en-US" sz="1800">
                <a:latin typeface="Arial"/>
                <a:ea typeface="ＭＳ Ｐゴシック"/>
              </a:rPr>
              <a:t>Difficulty with integrating all peripherals </a:t>
            </a:r>
            <a:endParaRPr lang="en-US" altLang="en-US" sz="1800">
              <a:latin typeface="Arial"/>
              <a:ea typeface="ＭＳ Ｐゴシック" pitchFamily="34" charset="-128"/>
            </a:endParaRPr>
          </a:p>
          <a:p>
            <a:pPr marL="285750" indent="-285750"/>
            <a:endParaRPr lang="en-US" altLang="en-US" sz="1800">
              <a:latin typeface="Arial"/>
              <a:ea typeface="ＭＳ Ｐゴシック"/>
            </a:endParaRPr>
          </a:p>
          <a:p>
            <a:pPr marL="285750" indent="-285750"/>
            <a:r>
              <a:rPr lang="en-US" altLang="en-US" sz="1800">
                <a:latin typeface="Arial"/>
                <a:ea typeface="ＭＳ Ｐゴシック"/>
              </a:rPr>
              <a:t>Can be solved with careful examination of datasheets and continued learning and practice with Python </a:t>
            </a:r>
            <a:endParaRPr lang="en-US" altLang="en-US" sz="1800">
              <a:latin typeface="Arial"/>
              <a:ea typeface="ＭＳ Ｐゴシック" pitchFamily="34" charset="-128"/>
            </a:endParaRPr>
          </a:p>
          <a:p>
            <a:pPr marL="285750" indent="-285750"/>
            <a:endParaRPr lang="en-US" altLang="en-US" sz="1800">
              <a:ea typeface="ＭＳ Ｐゴシック" pitchFamily="3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70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342900" y="760079"/>
            <a:ext cx="8229600" cy="60960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altLang="en-US" sz="2800">
                <a:latin typeface="Times New Roman"/>
                <a:ea typeface="ＭＳ Ｐゴシック"/>
                <a:cs typeface="Times New Roman"/>
              </a:rPr>
              <a:t>Timeline</a:t>
            </a:r>
            <a:endParaRPr lang="en-US" altLang="en-US" sz="3200"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342900" y="1905000"/>
            <a:ext cx="7581900" cy="3915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1800" b="0" i="0">
              <a:ea typeface="ＭＳ Ｐゴシック"/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3E08C7-D90F-140A-9C1C-570C4DDCC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2167390"/>
            <a:ext cx="8608678" cy="275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54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9EBB8-DB2F-5098-0CC4-9EEB8A659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Problem Overview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459E3-8360-EF7E-68F6-3DE7D3391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Times New Roman"/>
              </a:rPr>
              <a:t>Professor Bill Michael requested a sensor platform to be built that is capable of taking information from the surrounding area and processing for a cognition robot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sz="2000">
                <a:latin typeface="Times New Roman"/>
                <a:cs typeface="Times New Roman"/>
              </a:rPr>
              <a:t>Input information includes GPS position, 3D visual data, and attitude 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sz="2000">
                <a:latin typeface="Times New Roman"/>
                <a:cs typeface="Times New Roman"/>
              </a:rPr>
              <a:t>Weighs 5kg or less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sz="2000">
                <a:latin typeface="Times New Roman"/>
                <a:cs typeface="Times New Roman"/>
              </a:rPr>
              <a:t>Can be powered by 6S through 12S LIPO (Lithium polymer) batteries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sz="2000">
                <a:latin typeface="Times New Roman"/>
                <a:cs typeface="Times New Roman"/>
              </a:rPr>
              <a:t>Formats collected data into a single processing system (Python on Jetson Nano)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30649-E05D-9390-3624-677398F7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5" descr="A picture containing toiletry&#10;&#10;Description automatically generated">
            <a:extLst>
              <a:ext uri="{FF2B5EF4-FFF2-40B4-BE49-F238E27FC236}">
                <a16:creationId xmlns:a16="http://schemas.microsoft.com/office/drawing/2014/main" id="{F4DF9FCA-FC39-BB94-2BE1-68193B731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55" r="402" b="-403"/>
          <a:stretch/>
        </p:blipFill>
        <p:spPr>
          <a:xfrm>
            <a:off x="613807" y="4158697"/>
            <a:ext cx="2134518" cy="2004861"/>
          </a:xfrm>
          <a:prstGeom prst="rect">
            <a:avLst/>
          </a:prstGeom>
        </p:spPr>
      </p:pic>
      <p:pic>
        <p:nvPicPr>
          <p:cNvPr id="6" name="Picture 6" descr="A picture containing indoor, electronics&#10;&#10;Description automatically generated">
            <a:extLst>
              <a:ext uri="{FF2B5EF4-FFF2-40B4-BE49-F238E27FC236}">
                <a16:creationId xmlns:a16="http://schemas.microsoft.com/office/drawing/2014/main" id="{F3221467-4F16-AEA1-A3F4-884DBD48A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1980" y="4282222"/>
            <a:ext cx="2743200" cy="173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3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9C7D3-3330-54E1-41E6-573148B9D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Timeline</a:t>
            </a: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ED2322B8-39BB-274A-F0E9-C491035FE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75" y="1773291"/>
            <a:ext cx="9087650" cy="295923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823B-F324-6B3A-F661-BA5EBF5A4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5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342900" y="990600"/>
            <a:ext cx="8229600" cy="60960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altLang="en-US" sz="2800">
                <a:latin typeface="Times New Roman"/>
                <a:ea typeface="ＭＳ Ｐゴシック"/>
                <a:cs typeface="Times New Roman"/>
              </a:rPr>
              <a:t>Draft Budget</a:t>
            </a:r>
            <a:endParaRPr lang="en-US" altLang="en-US" sz="3200"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66700" y="1541900"/>
            <a:ext cx="8683918" cy="34111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sz="1800">
              <a:ea typeface="ＭＳ Ｐゴシック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IMU </a:t>
            </a:r>
            <a:r>
              <a:rPr lang="en-US" altLang="en-US" sz="1800" err="1">
                <a:latin typeface="Times New Roman"/>
                <a:ea typeface="ＭＳ Ｐゴシック"/>
              </a:rPr>
              <a:t>XSens</a:t>
            </a:r>
            <a:r>
              <a:rPr lang="en-US" altLang="en-US" sz="1800">
                <a:latin typeface="Times New Roman"/>
                <a:ea typeface="ＭＳ Ｐゴシック"/>
              </a:rPr>
              <a:t> MTI-102A8G4: $</a:t>
            </a:r>
            <a:r>
              <a:rPr lang="en-US" altLang="en-US" sz="1800" strike="sngStrike">
                <a:latin typeface="Times New Roman"/>
                <a:ea typeface="ＭＳ Ｐゴシック"/>
              </a:rPr>
              <a:t>449.00</a:t>
            </a:r>
            <a:r>
              <a:rPr lang="en-US" altLang="en-US" sz="1800">
                <a:latin typeface="Times New Roman"/>
                <a:ea typeface="ＭＳ Ｐゴシック"/>
              </a:rPr>
              <a:t> (Provided)</a:t>
            </a:r>
          </a:p>
          <a:p>
            <a:r>
              <a:rPr lang="en-US" altLang="en-US" sz="1800" err="1">
                <a:latin typeface="Times New Roman"/>
                <a:ea typeface="ＭＳ Ｐゴシック"/>
              </a:rPr>
              <a:t>Ublox</a:t>
            </a:r>
            <a:r>
              <a:rPr lang="en-US" altLang="en-US" sz="1800">
                <a:latin typeface="Times New Roman"/>
                <a:ea typeface="ＭＳ Ｐゴシック"/>
              </a:rPr>
              <a:t> LEA-M8T with WD22UGRC interface board:$</a:t>
            </a:r>
            <a:r>
              <a:rPr lang="en-US" altLang="en-US" sz="1800" strike="sngStrike">
                <a:latin typeface="Times New Roman"/>
                <a:ea typeface="ＭＳ Ｐゴシック"/>
              </a:rPr>
              <a:t>89.00</a:t>
            </a:r>
            <a:r>
              <a:rPr lang="en-US" altLang="en-US" sz="1800">
                <a:latin typeface="Times New Roman"/>
                <a:ea typeface="ＭＳ Ｐゴシック"/>
              </a:rPr>
              <a:t> (Provided)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LIDAR: Velodyne VLP-16: $</a:t>
            </a:r>
            <a:r>
              <a:rPr lang="en-US" altLang="en-US" sz="1800" strike="sngStrike">
                <a:latin typeface="Times New Roman"/>
                <a:ea typeface="ＭＳ Ｐゴシック"/>
              </a:rPr>
              <a:t>4,500</a:t>
            </a:r>
            <a:r>
              <a:rPr lang="en-US" altLang="en-US" sz="1800">
                <a:latin typeface="Times New Roman"/>
                <a:ea typeface="ＭＳ Ｐゴシック"/>
              </a:rPr>
              <a:t> (Provided)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NVIDIA Jetson Nano: $63.50 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e-CAM24_CUNX: $149.00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Misc. Machine shop and 3D printed items ~$100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r>
              <a:rPr lang="en-US" altLang="en-US" sz="1800">
                <a:latin typeface="Times New Roman"/>
                <a:ea typeface="ＭＳ Ｐゴシック"/>
              </a:rPr>
              <a:t>Misc. Tools ~$50</a:t>
            </a:r>
            <a:endParaRPr lang="en-US" altLang="en-US" sz="1800">
              <a:latin typeface="Times New Roman"/>
              <a:ea typeface="ＭＳ Ｐゴシック" pitchFamily="34" charset="-128"/>
            </a:endParaRPr>
          </a:p>
          <a:p>
            <a:endParaRPr lang="en-US" altLang="en-US" sz="1800">
              <a:latin typeface="Times New Roman"/>
              <a:ea typeface="ＭＳ Ｐゴシック" pitchFamily="34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98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6DDDD-EC93-764E-AEA6-A9ACB5DD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Societal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6E101-A6DA-F44B-B474-806FBE351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latin typeface="Times New Roman"/>
              </a:rPr>
              <a:t>Ethical</a:t>
            </a:r>
          </a:p>
          <a:p>
            <a:pPr lvl="1"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 Disclosure of personally identifiable information</a:t>
            </a:r>
            <a:endParaRPr lang="en-US" sz="2000">
              <a:latin typeface="Times New Roman"/>
              <a:cs typeface="Arial"/>
            </a:endParaRPr>
          </a:p>
          <a:p>
            <a:pPr lvl="1">
              <a:buChar char="•"/>
            </a:pPr>
            <a:r>
              <a:rPr lang="en-US" sz="2000">
                <a:latin typeface="Times New Roman"/>
                <a:cs typeface="Arial"/>
              </a:rPr>
              <a:t>Possible security risks</a:t>
            </a:r>
          </a:p>
          <a:p>
            <a:pPr lvl="1"/>
            <a:endParaRPr lang="en-US" b="1" i="1">
              <a:latin typeface="Arial"/>
              <a:cs typeface="Arial"/>
            </a:endParaRPr>
          </a:p>
          <a:p>
            <a:r>
              <a:rPr lang="en-US" sz="2400">
                <a:latin typeface="Times New Roman"/>
              </a:rPr>
              <a:t>Sustainability</a:t>
            </a:r>
          </a:p>
          <a:p>
            <a:pPr lvl="1">
              <a:buFont typeface="Arial,Sans-Serif" pitchFamily="34" charset="0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Use of rechargeable batteries</a:t>
            </a:r>
          </a:p>
          <a:p>
            <a:pPr lvl="1">
              <a:buFont typeface="Arial,Sans-Serif" pitchFamily="34" charset="0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Produces little to no waste</a:t>
            </a:r>
            <a:endParaRPr lang="en-US" sz="2000">
              <a:latin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099BA-FFFC-3946-8E59-A3F1A9FB6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1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342900" y="990600"/>
            <a:ext cx="8229600" cy="60960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altLang="en-US" sz="2800">
                <a:ea typeface="ＭＳ Ｐゴシック" pitchFamily="34" charset="-128"/>
              </a:rPr>
              <a:t>Conclusion</a:t>
            </a:r>
            <a:endParaRPr lang="en-US" altLang="en-US" sz="3200">
              <a:ea typeface="ＭＳ Ｐゴシック" pitchFamily="34" charset="-128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66700" y="1786538"/>
            <a:ext cx="8286910" cy="3166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1800">
                <a:latin typeface="Times New Roman"/>
                <a:ea typeface="ＭＳ Ｐゴシック"/>
              </a:rPr>
              <a:t>Team objective is to design a robot cognition platform to take information from its surroundings from the IMU, GPS, and LIDAR sensors and process the information. </a:t>
            </a:r>
          </a:p>
          <a:p>
            <a:r>
              <a:rPr lang="en-US" altLang="ja-JP" sz="1800">
                <a:latin typeface="Times New Roman"/>
                <a:ea typeface="ＭＳ Ｐゴシック"/>
              </a:rPr>
              <a:t>The platform will use the Jetson Nano Python programming interface</a:t>
            </a:r>
          </a:p>
          <a:p>
            <a:r>
              <a:rPr lang="en-US" altLang="ja-JP" sz="1800">
                <a:latin typeface="Times New Roman"/>
                <a:ea typeface="ＭＳ Ｐゴシック"/>
              </a:rPr>
              <a:t>Questions?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dirty="0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34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C5DD-41A3-0CA2-E4C5-AB04605FF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Problem background</a:t>
            </a:r>
            <a:endParaRPr lang="en-US"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40E50-3000-522E-D101-5C379D114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74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imes New Roman"/>
              </a:rPr>
              <a:t>Cognition: Learning from experience or user input </a:t>
            </a:r>
            <a:endParaRPr lang="en-US"/>
          </a:p>
          <a:p>
            <a:pPr lvl="1"/>
            <a:r>
              <a:rPr lang="en-US" sz="2000">
                <a:latin typeface="Times New Roman"/>
              </a:rPr>
              <a:t>In this case, processing sensory input</a:t>
            </a:r>
            <a:endParaRPr lang="en-US" sz="2000">
              <a:latin typeface="Times New Roman"/>
              <a:cs typeface="Times New Roman"/>
            </a:endParaRPr>
          </a:p>
          <a:p>
            <a:pPr lvl="1">
              <a:buChar char="•"/>
            </a:pPr>
            <a:endParaRPr lang="en-US" sz="2000">
              <a:latin typeface="Times New Roman"/>
              <a:cs typeface="Times New Roman"/>
            </a:endParaRPr>
          </a:p>
          <a:p>
            <a:pPr lvl="1"/>
            <a:endParaRPr lang="en-US" sz="2000">
              <a:latin typeface="Times New Roman"/>
              <a:cs typeface="Times New Roman"/>
            </a:endParaRPr>
          </a:p>
          <a:p>
            <a:pPr lvl="1"/>
            <a:endParaRPr lang="en-US" sz="2000">
              <a:latin typeface="Times New Roman"/>
              <a:cs typeface="Times New Roman"/>
            </a:endParaRPr>
          </a:p>
          <a:p>
            <a:pPr lvl="1"/>
            <a:endParaRPr lang="en-US" sz="2000">
              <a:latin typeface="Times New Roman"/>
              <a:cs typeface="Times New Roman"/>
            </a:endParaRPr>
          </a:p>
          <a:p>
            <a:pPr lvl="1"/>
            <a:endParaRPr lang="en-US" sz="2000">
              <a:latin typeface="Times New Roman"/>
              <a:cs typeface="Times New Roman"/>
            </a:endParaRPr>
          </a:p>
          <a:p>
            <a:pPr lvl="1">
              <a:buChar char="•"/>
            </a:pP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636FC-2DD2-AFB2-3669-6C5728BB6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C57C57-9B80-1B96-3448-F9D2C34DFFF3}"/>
              </a:ext>
            </a:extLst>
          </p:cNvPr>
          <p:cNvSpPr txBox="1"/>
          <p:nvPr/>
        </p:nvSpPr>
        <p:spPr>
          <a:xfrm>
            <a:off x="459761" y="2572871"/>
            <a:ext cx="817325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cs typeface="Times New Roman"/>
              </a:rPr>
              <a:t>Out of Scope Goals: 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latin typeface="Times New Roman"/>
                <a:cs typeface="Times New Roman"/>
              </a:rPr>
              <a:t>Creating a moving platform in addition to stationary platform to move around (on wheels or legs)</a:t>
            </a:r>
            <a:endParaRPr lang="en-US" sz="2000" b="1">
              <a:latin typeface="Times New Roman"/>
              <a:cs typeface="Times New Roman"/>
            </a:endParaRPr>
          </a:p>
          <a:p>
            <a:endParaRPr lang="en-US" sz="2000" b="1">
              <a:latin typeface="Times New Roman"/>
              <a:cs typeface="Times New Roman"/>
            </a:endParaRPr>
          </a:p>
        </p:txBody>
      </p:sp>
      <p:pic>
        <p:nvPicPr>
          <p:cNvPr id="6" name="Picture 6" descr="A picture containing skating, automaton&#10;&#10;Description automatically generated">
            <a:extLst>
              <a:ext uri="{FF2B5EF4-FFF2-40B4-BE49-F238E27FC236}">
                <a16:creationId xmlns:a16="http://schemas.microsoft.com/office/drawing/2014/main" id="{4D96B3C3-A731-D1B7-6979-A7C0CFC1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997" y="3315510"/>
            <a:ext cx="3214048" cy="266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104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347989" y="283343"/>
            <a:ext cx="8229600" cy="609600"/>
          </a:xfrm>
        </p:spPr>
        <p:txBody>
          <a:bodyPr>
            <a:normAutofit/>
          </a:bodyPr>
          <a:lstStyle/>
          <a:p>
            <a:r>
              <a:rPr lang="en-US" altLang="en-US" sz="2800">
                <a:latin typeface="Times New Roman"/>
                <a:ea typeface="ＭＳ Ｐゴシック"/>
                <a:cs typeface="Times New Roman"/>
              </a:rPr>
              <a:t>Customer Requirements  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E2C6E28C-76BF-7E33-B03E-2F03A9989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231098"/>
              </p:ext>
            </p:extLst>
          </p:nvPr>
        </p:nvGraphicFramePr>
        <p:xfrm>
          <a:off x="607279" y="992064"/>
          <a:ext cx="7093926" cy="44569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46963">
                  <a:extLst>
                    <a:ext uri="{9D8B030D-6E8A-4147-A177-3AD203B41FA5}">
                      <a16:colId xmlns:a16="http://schemas.microsoft.com/office/drawing/2014/main" val="3052959381"/>
                    </a:ext>
                  </a:extLst>
                </a:gridCol>
                <a:gridCol w="3546963">
                  <a:extLst>
                    <a:ext uri="{9D8B030D-6E8A-4147-A177-3AD203B41FA5}">
                      <a16:colId xmlns:a16="http://schemas.microsoft.com/office/drawing/2014/main" val="1327278310"/>
                    </a:ext>
                  </a:extLst>
                </a:gridCol>
              </a:tblGrid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585606"/>
                  </a:ext>
                </a:extLst>
              </a:tr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Power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18-48V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628156"/>
                  </a:ext>
                </a:extLst>
              </a:tr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Peripherals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GPS, IMU, LIDAR, Camera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895373"/>
                  </a:ext>
                </a:extLst>
              </a:tr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Power Output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5VDC at 10A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892170"/>
                  </a:ext>
                </a:extLst>
              </a:tr>
              <a:tr h="4536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Power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3.3VDC at 10A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213541"/>
                  </a:ext>
                </a:extLst>
              </a:tr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Power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12VDC at 5A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787436"/>
                  </a:ext>
                </a:extLst>
              </a:tr>
              <a:tr h="453641">
                <a:tc>
                  <a:txBody>
                    <a:bodyPr/>
                    <a:lstStyle/>
                    <a:p>
                      <a:r>
                        <a:rPr lang="en-US"/>
                        <a:t>Generates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Point-cloud data, spatial and image data, location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198954"/>
                  </a:ext>
                </a:extLst>
              </a:tr>
              <a:tr h="1094996">
                <a:tc>
                  <a:txBody>
                    <a:bodyPr/>
                    <a:lstStyle/>
                    <a:p>
                      <a:r>
                        <a:rPr lang="en-US"/>
                        <a:t>Collects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Accurate geo positioning, image and video collection, attitude and gyroscope data, inertial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006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798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445C-B76D-066F-33C6-BD1416352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IMU (Inertial Measurement Unit)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A589AB-65E5-362A-D5F2-EA1C9B4A0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E8276-38A7-0EF0-A53D-EB88FF58FE3E}"/>
              </a:ext>
            </a:extLst>
          </p:cNvPr>
          <p:cNvSpPr txBox="1"/>
          <p:nvPr/>
        </p:nvSpPr>
        <p:spPr>
          <a:xfrm>
            <a:off x="378508" y="2278984"/>
            <a:ext cx="4193568" cy="193899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Cased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Operating power: 100mW</a:t>
            </a:r>
            <a:endParaRPr lang="en-US" sz="2000">
              <a:latin typeface="Times New Roman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cs typeface="Times New Roman"/>
              </a:rPr>
              <a:t>Weighs 55 grams (cased)</a:t>
            </a:r>
            <a:endParaRPr lang="en-US" sz="2000">
              <a:latin typeface="Times New Roman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Operating temperature: </a:t>
            </a:r>
            <a:r>
              <a:rPr lang="en-US" sz="2000">
                <a:latin typeface="Times New Roman"/>
                <a:cs typeface="Times New Roman"/>
              </a:rPr>
              <a:t>-40 to 85°C </a:t>
            </a:r>
            <a:endParaRPr lang="en-US" sz="2000">
              <a:latin typeface="Times New Roman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USB communication protocol</a:t>
            </a:r>
            <a:endParaRPr lang="en-US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US" sz="2000">
              <a:latin typeface="Times New Roman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ADCFDD-6B34-A377-F5AE-D09277D49F42}"/>
              </a:ext>
            </a:extLst>
          </p:cNvPr>
          <p:cNvSpPr txBox="1"/>
          <p:nvPr/>
        </p:nvSpPr>
        <p:spPr>
          <a:xfrm>
            <a:off x="460331" y="182253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+mn-lt"/>
                <a:cs typeface="+mn-lt"/>
              </a:rPr>
              <a:t>Xsens</a:t>
            </a:r>
            <a:r>
              <a:rPr lang="en-US" b="1">
                <a:ea typeface="+mn-lt"/>
                <a:cs typeface="+mn-lt"/>
              </a:rPr>
              <a:t> MTI-10-2A8G4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EDC572-EBA6-9EBD-4312-EDBD27B16FE1}"/>
              </a:ext>
            </a:extLst>
          </p:cNvPr>
          <p:cNvSpPr txBox="1"/>
          <p:nvPr/>
        </p:nvSpPr>
        <p:spPr>
          <a:xfrm>
            <a:off x="4576989" y="190617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+mn-lt"/>
                <a:cs typeface="+mn-lt"/>
              </a:rPr>
              <a:t>Xsens</a:t>
            </a:r>
            <a:r>
              <a:rPr lang="en-US" b="1">
                <a:ea typeface="+mn-lt"/>
                <a:cs typeface="+mn-lt"/>
              </a:rPr>
              <a:t> MTI-OEM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2658E8-2840-7511-D60F-B82FBC7B63F5}"/>
              </a:ext>
            </a:extLst>
          </p:cNvPr>
          <p:cNvSpPr txBox="1"/>
          <p:nvPr/>
        </p:nvSpPr>
        <p:spPr>
          <a:xfrm>
            <a:off x="4569508" y="2306862"/>
            <a:ext cx="4193568" cy="286232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Original Equipment Manufacturer (OEM)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Operating power: 100mW</a:t>
            </a:r>
            <a:endParaRPr lang="en-US" sz="2000">
              <a:latin typeface="Times New Roman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cs typeface="Times New Roman"/>
              </a:rPr>
              <a:t>Weighs 11 grams </a:t>
            </a:r>
            <a:endParaRPr lang="en-US" sz="2000">
              <a:latin typeface="Times New Roman"/>
              <a:ea typeface="+mn-lt"/>
              <a:cs typeface="Times New Roman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latin typeface="Times New Roman"/>
                <a:ea typeface="+mn-lt"/>
                <a:cs typeface="+mn-lt"/>
              </a:rPr>
              <a:t>Operating temperature: </a:t>
            </a:r>
            <a:r>
              <a:rPr lang="en-US" sz="2000">
                <a:latin typeface="Times New Roman"/>
                <a:cs typeface="Times New Roman"/>
              </a:rPr>
              <a:t>-40 to 85°C </a:t>
            </a:r>
            <a:endParaRPr lang="en-US" sz="2000">
              <a:latin typeface="Times New Roman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USB and UART (universal asynchronous receiver/transmitter) communication protocols</a:t>
            </a:r>
          </a:p>
          <a:p>
            <a:pPr marL="285750" indent="-285750">
              <a:buFont typeface="Arial"/>
              <a:buChar char="•"/>
            </a:pPr>
            <a:endParaRPr lang="en-US" sz="2000">
              <a:latin typeface="Times New Roman"/>
              <a:cs typeface="Arial"/>
            </a:endParaRPr>
          </a:p>
        </p:txBody>
      </p:sp>
      <p:pic>
        <p:nvPicPr>
          <p:cNvPr id="14" name="Picture 14" descr="Diagram, engineering drawing&#10;&#10;Description automatically generated">
            <a:extLst>
              <a:ext uri="{FF2B5EF4-FFF2-40B4-BE49-F238E27FC236}">
                <a16:creationId xmlns:a16="http://schemas.microsoft.com/office/drawing/2014/main" id="{D6AAA36F-58D5-1876-3387-352AB2D54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382" y="3890382"/>
            <a:ext cx="1845992" cy="1539798"/>
          </a:xfrm>
          <a:prstGeom prst="rect">
            <a:avLst/>
          </a:prstGeom>
        </p:spPr>
      </p:pic>
      <p:pic>
        <p:nvPicPr>
          <p:cNvPr id="15" name="Picture 15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71127074-706C-F997-55E0-BF49D477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73" y="3891964"/>
            <a:ext cx="2027664" cy="16388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16F048D-4DB3-6FE5-99B6-0CCD2AA8D2C2}"/>
              </a:ext>
            </a:extLst>
          </p:cNvPr>
          <p:cNvSpPr txBox="1"/>
          <p:nvPr/>
        </p:nvSpPr>
        <p:spPr>
          <a:xfrm>
            <a:off x="878501" y="5511732"/>
            <a:ext cx="108910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ea typeface="+mn-lt"/>
                <a:cs typeface="+mn-lt"/>
              </a:rPr>
              <a:t>Cased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F19B3E-D9FF-F2AA-55C8-A16D33858882}"/>
              </a:ext>
            </a:extLst>
          </p:cNvPr>
          <p:cNvSpPr txBox="1"/>
          <p:nvPr/>
        </p:nvSpPr>
        <p:spPr>
          <a:xfrm>
            <a:off x="3266720" y="5548902"/>
            <a:ext cx="108910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ea typeface="+mn-lt"/>
                <a:cs typeface="+mn-lt"/>
              </a:rPr>
              <a:t>OEM</a:t>
            </a:r>
          </a:p>
        </p:txBody>
      </p:sp>
    </p:spTree>
    <p:extLst>
      <p:ext uri="{BB962C8B-B14F-4D97-AF65-F5344CB8AC3E}">
        <p14:creationId xmlns:p14="http://schemas.microsoft.com/office/powerpoint/2010/main" val="266056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5034-69E7-7697-845B-6F16375E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IMU Electrical Specifications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77EFB-2DA5-E436-80E6-5C755504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5F65656D-F523-ACD3-7449-BBFCE6962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946" y="2227058"/>
            <a:ext cx="7532914" cy="223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31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5179A-8C88-F0DF-61CC-21A013826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GPS (Global Positioning System)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5" name="Picture 5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93670460-E2DA-5FA8-25A0-4B368EFA7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9288" y="1334023"/>
            <a:ext cx="3763356" cy="44196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E8453-2EEE-E29A-2ECD-7A7E94998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2DA39A-EBF8-1B1D-8B1E-B47C13BF696E}"/>
              </a:ext>
            </a:extLst>
          </p:cNvPr>
          <p:cNvSpPr txBox="1"/>
          <p:nvPr/>
        </p:nvSpPr>
        <p:spPr>
          <a:xfrm>
            <a:off x="554277" y="2613242"/>
            <a:ext cx="419935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Operating power: 2.7V to 3.6V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Operating temperature: -40 to 85°C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SPI </a:t>
            </a:r>
            <a:r>
              <a:rPr lang="en-US" sz="2000">
                <a:latin typeface="Times New Roman"/>
                <a:cs typeface="Times New Roman"/>
              </a:rPr>
              <a:t>(serial peripheral interface)</a:t>
            </a:r>
            <a:r>
              <a:rPr lang="en-US" sz="2000">
                <a:latin typeface="Times New Roman"/>
                <a:cs typeface="Arial"/>
              </a:rPr>
              <a:t>, UART, and I2C </a:t>
            </a:r>
            <a:r>
              <a:rPr lang="en-US" sz="2000">
                <a:latin typeface="Times New Roman"/>
                <a:cs typeface="Times New Roman"/>
              </a:rPr>
              <a:t>(inter-integrated circuit)</a:t>
            </a:r>
            <a:r>
              <a:rPr lang="en-US" sz="2000">
                <a:latin typeface="Times New Roman"/>
                <a:cs typeface="Arial"/>
              </a:rPr>
              <a:t> communication protocols</a:t>
            </a:r>
          </a:p>
          <a:p>
            <a:pPr marL="285750" indent="-285750">
              <a:buFont typeface="Arial"/>
              <a:buChar char="•"/>
            </a:pPr>
            <a:endParaRPr lang="en-US" sz="2000">
              <a:latin typeface="Times New Roman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86D980-5731-DBD5-CBCF-C6D55E98FA51}"/>
              </a:ext>
            </a:extLst>
          </p:cNvPr>
          <p:cNvSpPr txBox="1"/>
          <p:nvPr/>
        </p:nvSpPr>
        <p:spPr>
          <a:xfrm>
            <a:off x="789140" y="1415441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latin typeface="Times New Roman"/>
                <a:cs typeface="Times New Roman"/>
              </a:rPr>
              <a:t>Ublox</a:t>
            </a:r>
            <a:r>
              <a:rPr lang="en-US" b="1">
                <a:latin typeface="Times New Roman"/>
                <a:cs typeface="Times New Roman"/>
              </a:rPr>
              <a:t> LEA-M8T with </a:t>
            </a:r>
            <a:r>
              <a:rPr lang="en-US" b="1">
                <a:latin typeface="Times New Roman"/>
                <a:ea typeface="+mn-lt"/>
                <a:cs typeface="+mn-lt"/>
              </a:rPr>
              <a:t>WD22UGRC interface board</a:t>
            </a:r>
            <a:endParaRPr lang="en-US" b="1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78518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398B-CB34-8B68-0792-B1753E9F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imes New Roman"/>
                <a:cs typeface="Arial"/>
              </a:rPr>
              <a:t>LIDAR (Light Detection and Ranging)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2EB0655-3908-9A7D-89C1-54C6DA06E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9278" y="2085584"/>
            <a:ext cx="4722458" cy="268944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964B4-C769-5B43-DD91-7EA1707AC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AF159E-C284-8C03-1852-974279C54C8A}"/>
              </a:ext>
            </a:extLst>
          </p:cNvPr>
          <p:cNvSpPr txBox="1"/>
          <p:nvPr/>
        </p:nvSpPr>
        <p:spPr>
          <a:xfrm>
            <a:off x="507305" y="2088715"/>
            <a:ext cx="3698309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Operating power: 3V-15V</a:t>
            </a:r>
            <a:endParaRPr lang="en-US" sz="200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Ethernet and UART communication protocols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latin typeface="Times New Roman"/>
                <a:cs typeface="Arial"/>
              </a:rPr>
              <a:t>Operating Temperatures: -10 to 60</a:t>
            </a:r>
            <a:r>
              <a:rPr lang="en-US" sz="2000">
                <a:latin typeface="Times New Roman"/>
                <a:cs typeface="Times New Roman"/>
              </a:rPr>
              <a:t>°C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C6A21D-C668-F557-2C3B-5DF1AD56C015}"/>
              </a:ext>
            </a:extLst>
          </p:cNvPr>
          <p:cNvSpPr txBox="1"/>
          <p:nvPr/>
        </p:nvSpPr>
        <p:spPr>
          <a:xfrm>
            <a:off x="503463" y="1555118"/>
            <a:ext cx="29071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Times New Roman"/>
                <a:ea typeface="+mn-lt"/>
                <a:cs typeface="+mn-lt"/>
              </a:rPr>
              <a:t>Velodyne LiDAR PUCK 16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1803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4CE6B-3E92-F57D-9AC1-DD3B46157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Arial"/>
              </a:rPr>
              <a:t>Camera Candidate: </a:t>
            </a:r>
            <a:r>
              <a:rPr lang="en-US">
                <a:latin typeface="Times New Roman"/>
                <a:ea typeface="+mj-lt"/>
                <a:cs typeface="+mj-lt"/>
              </a:rPr>
              <a:t>e-CAM24_CUNX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6E286-CB3A-724D-A7EC-47DB370E5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imes New Roman"/>
              </a:rPr>
              <a:t>MIPI camera serial interface 2 (CSI-2) communication protocol</a:t>
            </a:r>
          </a:p>
          <a:p>
            <a:r>
              <a:rPr lang="en-US" sz="2000">
                <a:latin typeface="Times New Roman"/>
              </a:rPr>
              <a:t>Resolution: 1920x1200 (Adjustable)</a:t>
            </a:r>
          </a:p>
          <a:p>
            <a:r>
              <a:rPr lang="en-US" sz="2000">
                <a:latin typeface="Times New Roman"/>
              </a:rPr>
              <a:t>Operating temperatures: -30 to 70</a:t>
            </a:r>
            <a:r>
              <a:rPr lang="en-US" sz="2000">
                <a:latin typeface="Times New Roman"/>
                <a:cs typeface="Times New Roman"/>
              </a:rPr>
              <a:t>°</a:t>
            </a:r>
            <a:r>
              <a:rPr lang="en-US" sz="2000">
                <a:latin typeface="Times New Roman"/>
              </a:rPr>
              <a:t> C</a:t>
            </a:r>
          </a:p>
          <a:p>
            <a:r>
              <a:rPr lang="en-US" sz="2000">
                <a:latin typeface="Times New Roman"/>
              </a:rPr>
              <a:t>Operating voltage: 3.3V</a:t>
            </a:r>
          </a:p>
          <a:p>
            <a:pPr marL="0" indent="0">
              <a:buNone/>
            </a:pPr>
            <a:endParaRPr lang="en-US" sz="2000">
              <a:latin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6981-3226-EA6F-907C-13C373A7C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30E1E15-E56E-E3C9-69E6-140A49D9C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985" y="2635405"/>
            <a:ext cx="2743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51120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0facdfd-8a7c-44e5-86a0-756ad517bdcd" xsi:nil="true"/>
    <lcf76f155ced4ddcb4097134ff3c332f xmlns="41131974-f1ef-422a-8b29-84da6b73dfca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9F4D60A2CD4C469B5D3FCAE2445860" ma:contentTypeVersion="11" ma:contentTypeDescription="Create a new document." ma:contentTypeScope="" ma:versionID="e9b5c456d844b866d076205733ed7684">
  <xsd:schema xmlns:xsd="http://www.w3.org/2001/XMLSchema" xmlns:xs="http://www.w3.org/2001/XMLSchema" xmlns:p="http://schemas.microsoft.com/office/2006/metadata/properties" xmlns:ns2="41131974-f1ef-422a-8b29-84da6b73dfca" xmlns:ns3="10facdfd-8a7c-44e5-86a0-756ad517bdcd" targetNamespace="http://schemas.microsoft.com/office/2006/metadata/properties" ma:root="true" ma:fieldsID="b217f62cc07f281e012afc16ff918721" ns2:_="" ns3:_="">
    <xsd:import namespace="41131974-f1ef-422a-8b29-84da6b73dfca"/>
    <xsd:import namespace="10facdfd-8a7c-44e5-86a0-756ad517bd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131974-f1ef-422a-8b29-84da6b73df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7373dcc-d629-4f14-9a28-796bffe9265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facdfd-8a7c-44e5-86a0-756ad517bdc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0d8f9f0-e3b2-4224-ba35-05acb846f91d}" ma:internalName="TaxCatchAll" ma:showField="CatchAllData" ma:web="10facdfd-8a7c-44e5-86a0-756ad517bd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083CB6C-99BB-4B39-8683-F0758855038D}">
  <ds:schemaRefs>
    <ds:schemaRef ds:uri="http://schemas.microsoft.com/office/2006/metadata/properties"/>
    <ds:schemaRef ds:uri="http://schemas.microsoft.com/office/infopath/2007/PartnerControls"/>
    <ds:schemaRef ds:uri="http://www.w3.org/2000/xmlns/"/>
    <ds:schemaRef ds:uri="10facdfd-8a7c-44e5-86a0-756ad517bdcd"/>
    <ds:schemaRef ds:uri="41131974-f1ef-422a-8b29-84da6b73dfca"/>
  </ds:schemaRefs>
</ds:datastoreItem>
</file>

<file path=customXml/itemProps2.xml><?xml version="1.0" encoding="utf-8"?>
<ds:datastoreItem xmlns:ds="http://schemas.openxmlformats.org/officeDocument/2006/customXml" ds:itemID="{D3859CC0-9318-492E-8641-A32B7FC5E8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44A3F54-A13C-4267-87E9-E75F969A7388}"/>
</file>

<file path=docProps/app.xml><?xml version="1.0" encoding="utf-8"?>
<Properties xmlns="http://schemas.openxmlformats.org/officeDocument/2006/extended-properties" xmlns:vt="http://schemas.openxmlformats.org/officeDocument/2006/docPropsVTypes">
  <Template>uccs-powerpoint-template-2014-cobranded</Template>
  <Application>Microsoft Office PowerPoint</Application>
  <PresentationFormat>On-screen Show (4:3)</PresentationFormat>
  <Slides>23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uccs-powerpoint-template-2014-cobranded</vt:lpstr>
      <vt:lpstr>PowerPoint Presentation</vt:lpstr>
      <vt:lpstr>Problem Overview</vt:lpstr>
      <vt:lpstr>Problem background</vt:lpstr>
      <vt:lpstr>Customer Requirements  </vt:lpstr>
      <vt:lpstr>IMU (Inertial Measurement Unit)</vt:lpstr>
      <vt:lpstr>IMU Electrical Specifications</vt:lpstr>
      <vt:lpstr>GPS (Global Positioning System)</vt:lpstr>
      <vt:lpstr>LIDAR (Light Detection and Ranging)</vt:lpstr>
      <vt:lpstr>Camera Candidate: e-CAM24_CUNX</vt:lpstr>
      <vt:lpstr>Processor Candidate: NVIDIA Jetson Nano </vt:lpstr>
      <vt:lpstr>Required Ports:</vt:lpstr>
      <vt:lpstr>Jetson Nano Pinout (Relevant Pins)</vt:lpstr>
      <vt:lpstr>Jetson Nano Software</vt:lpstr>
      <vt:lpstr>Relevant Standards</vt:lpstr>
      <vt:lpstr>PowerPoint Presentation</vt:lpstr>
      <vt:lpstr>PowerPoint Presentation</vt:lpstr>
      <vt:lpstr>System Design Expectations  </vt:lpstr>
      <vt:lpstr>Issues</vt:lpstr>
      <vt:lpstr>Timeline</vt:lpstr>
      <vt:lpstr>Timeline</vt:lpstr>
      <vt:lpstr>Draft Budget</vt:lpstr>
      <vt:lpstr>Societal Concerns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Lindsey</dc:creator>
  <cp:revision>5</cp:revision>
  <dcterms:created xsi:type="dcterms:W3CDTF">2014-11-03T22:15:20Z</dcterms:created>
  <dcterms:modified xsi:type="dcterms:W3CDTF">2022-12-09T05:33:13Z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0x0101009C9F4D60A2CD4C469B5D3FCAE2445860</vt:lpwstr>
  </property>
  <property fmtid="{D5CDD505-2E9C-101B-9397-08002B2CF9AE}" pid="3" name="MediaServiceImageTags">
    <vt:lpwstr/>
  </property>
</Properties>
</file>

<file path=docProps/thumbnail.jpeg>
</file>